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2ADA-150E-47E9-99F2-5C274D6875D8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B04-886C-4E9D-A0DE-6FE997B6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7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B0DB-21E9-45A0-92BF-8189595CD13B}" type="datetime1">
              <a:rPr lang="ru-RU" smtClean="0"/>
              <a:t>23.01.2014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2FE7-5C61-4478-BB4F-2327BF2FF627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BE5-F210-4061-86B4-34AA0290595E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16FAD6-476F-4B90-B1B7-0B4F1270AC0C}" type="datetime1">
              <a:rPr lang="ru-RU" smtClean="0"/>
              <a:t>23.01.2014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B8EC-A7DA-4714-87D2-023CDAA77630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2DC-0980-444A-9418-F525C5646D76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8B32-3F0A-49D2-A7C6-6D882B4A271B}" type="datetime1">
              <a:rPr lang="ru-RU" smtClean="0"/>
              <a:t>23.01.2014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B1BC-5A5B-4328-AABB-53F7D250008B}" type="datetime1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1E45-42A2-40F9-A9A8-FFB55FEE8CD9}" type="datetime1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902F3F-3F7D-49D9-BEDA-83F35DEA9BB4}" type="datetime1">
              <a:rPr lang="ru-RU" smtClean="0"/>
              <a:t>23.01.2014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7A4F-011F-4BCC-B423-F143CF64C2C0}" type="datetime1">
              <a:rPr lang="ru-RU" smtClean="0"/>
              <a:t>23.01.2014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402016-31D3-406D-A2B5-BDE5B8E7A45D}" type="datetime1">
              <a:rPr lang="ru-RU" smtClean="0"/>
              <a:t>23.01.2014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4032448"/>
          </a:xfrm>
        </p:spPr>
        <p:txBody>
          <a:bodyPr>
            <a:noAutofit/>
          </a:bodyPr>
          <a:lstStyle/>
          <a:p>
            <a:pPr algn="ctr"/>
            <a:r>
              <a:rPr lang="uk-UA" sz="6600" b="1" i="1" dirty="0" smtClean="0"/>
              <a:t/>
            </a:r>
            <a:br>
              <a:rPr lang="uk-UA" sz="6600" b="1" i="1" dirty="0" smtClean="0"/>
            </a:br>
            <a:r>
              <a:rPr lang="uk-UA" sz="6600" b="1" i="1" dirty="0" smtClean="0"/>
              <a:t>УКРАЇНСЬКЕ    МИСТЕЦТВО</a:t>
            </a:r>
            <a:br>
              <a:rPr lang="uk-UA" sz="6600" b="1" i="1" dirty="0" smtClean="0"/>
            </a:br>
            <a:r>
              <a:rPr lang="uk-UA" sz="2000" b="1" i="1" dirty="0" smtClean="0"/>
              <a:t>( </a:t>
            </a:r>
            <a:r>
              <a:rPr lang="uk-UA" sz="2800" b="1" i="1" dirty="0" smtClean="0"/>
              <a:t>І половина 1960-х –</a:t>
            </a:r>
            <a:br>
              <a:rPr lang="uk-UA" sz="2800" b="1" i="1" dirty="0" smtClean="0"/>
            </a:br>
            <a:r>
              <a:rPr lang="uk-UA" sz="2800" b="1" i="1" dirty="0" smtClean="0"/>
              <a:t>І половина 1980-х років)</a:t>
            </a:r>
            <a:r>
              <a:rPr lang="uk-UA" sz="6600" b="1" i="1" dirty="0" smtClean="0"/>
              <a:t> </a:t>
            </a:r>
            <a:endParaRPr lang="ru-RU" sz="6600" b="1" i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С.А.Антіпова  КЗ "СЗШ № 37 м.Дніпродзержинська"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Київська кіностудія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Українські        кіностудії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Ялтинська кіностудія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7182"/>
            <a:ext cx="2858950" cy="214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87183"/>
            <a:ext cx="3888432" cy="21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81" y="3645024"/>
            <a:ext cx="2736304" cy="218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С.А.Антіпова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КЗ "СЗШ № 37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м.Дніпродзержинська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467544" y="2161592"/>
            <a:ext cx="402984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4636" y="2275846"/>
            <a:ext cx="4194777" cy="405188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990706" y="2289948"/>
            <a:ext cx="3364821" cy="4037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049416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Сергій Йосипович Параджанов</a:t>
            </a:r>
            <a:b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(1924-1990)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 flipV="1">
            <a:off x="4648200" y="2161592"/>
            <a:ext cx="388424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6" y="2275846"/>
            <a:ext cx="4194777" cy="406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07" y="2289948"/>
            <a:ext cx="3364820" cy="403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С.А.Антіпова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КЗ "СЗШ № 37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м.Дніпродзержинська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16732" y="5429664"/>
            <a:ext cx="4040188" cy="762000"/>
          </a:xfrm>
        </p:spPr>
        <p:txBody>
          <a:bodyPr/>
          <a:lstStyle/>
          <a:p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Пам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ятник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у Тбілісі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38600" cy="3913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16016" y="1412776"/>
            <a:ext cx="4038600" cy="3913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Сергій Параджанов (1924-1990)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5589240"/>
            <a:ext cx="4040188" cy="762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Марки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3240360" cy="432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64" y="1395967"/>
            <a:ext cx="2513588" cy="225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52" y="2777668"/>
            <a:ext cx="2382028" cy="303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С.А.Антіпова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КЗ "СЗШ № 37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м.Дніпродзержинська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84910" y="5342173"/>
            <a:ext cx="4040188" cy="762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Афіша, 1964 р.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4038600" cy="3913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16016" y="1662222"/>
            <a:ext cx="4038600" cy="3913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5756600"/>
            <a:ext cx="4040188" cy="762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Весілля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вана і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Паланги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66700"/>
            <a:ext cx="2248644" cy="24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4" y="1700806"/>
            <a:ext cx="3024336" cy="402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816424" cy="303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С.А.Антіпова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КЗ "СЗШ № 37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м.Дніпродзержинська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«</a:t>
            </a:r>
            <a:r>
              <a:rPr lang="ru-RU" sz="3600" b="1" i="1" dirty="0" err="1" smtClean="0">
                <a:solidFill>
                  <a:srgbClr val="00B050"/>
                </a:solidFill>
              </a:rPr>
              <a:t>Крило</a:t>
            </a: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стає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крилом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тільки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>
                <a:solidFill>
                  <a:srgbClr val="00B050"/>
                </a:solidFill>
              </a:rPr>
              <a:t>під</a:t>
            </a:r>
            <a:r>
              <a:rPr lang="ru-RU" sz="3600" b="1" i="1" dirty="0">
                <a:solidFill>
                  <a:srgbClr val="00B050"/>
                </a:solidFill>
              </a:rPr>
              <a:t> час </a:t>
            </a:r>
            <a:r>
              <a:rPr lang="ru-RU" sz="3600" b="1" i="1" dirty="0" smtClean="0">
                <a:solidFill>
                  <a:srgbClr val="00B050"/>
                </a:solidFill>
              </a:rPr>
              <a:t>лету».</a:t>
            </a:r>
            <a:r>
              <a:rPr lang="ru-RU" sz="3600" b="1" i="1" dirty="0">
                <a:solidFill>
                  <a:srgbClr val="00B050"/>
                </a:solidFill>
              </a:rPr>
              <a:t/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 err="1">
                <a:solidFill>
                  <a:srgbClr val="00B050"/>
                </a:solidFill>
              </a:rPr>
              <a:t>Володимир</a:t>
            </a:r>
            <a:r>
              <a:rPr lang="ru-RU" sz="3600" b="1" i="1" dirty="0">
                <a:solidFill>
                  <a:srgbClr val="00B050"/>
                </a:solidFill>
              </a:rPr>
              <a:t> </a:t>
            </a:r>
            <a:r>
              <a:rPr lang="ru-RU" sz="3600" b="1" i="1" dirty="0" err="1" smtClean="0">
                <a:solidFill>
                  <a:srgbClr val="00B050"/>
                </a:solidFill>
              </a:rPr>
              <a:t>Івасюк</a:t>
            </a:r>
            <a:r>
              <a:rPr lang="ru-RU" sz="3600" b="1" i="1" dirty="0" smtClean="0">
                <a:solidFill>
                  <a:srgbClr val="00B050"/>
                </a:solidFill>
              </a:rPr>
              <a:t> ( 1949-1979)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3977584" cy="3891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3956248" cy="3891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80" y="3068960"/>
            <a:ext cx="466523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С.А.Антіпова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КЗ "СЗШ № 37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м.Дніпродзержинська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Я любив вас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усіх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найбільше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 любив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Україну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...»</a:t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азарій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Яремчук ( 1951-1995)</a:t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3068960"/>
            <a:ext cx="3689552" cy="3027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2852936"/>
            <a:ext cx="3848104" cy="3243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6004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76477"/>
            <a:ext cx="3192388" cy="409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С.А.Антіпова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КЗ "СЗШ № 37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м.Дніпродзержинська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Дмитро Гнатюк ( 1925 </a:t>
            </a: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р.н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.)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420"/>
            <a:ext cx="4059936" cy="42675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568284"/>
            <a:ext cx="3344048" cy="4677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68285"/>
            <a:ext cx="3384376" cy="467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8421"/>
            <a:ext cx="4578317" cy="415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С.А.Антіпова  КЗ "СЗШ № 37 м.Дніпродзержинська"</a:t>
            </a:r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</a:rPr>
              <a:t>Анатолій </a:t>
            </a:r>
            <a:r>
              <a:rPr lang="uk-UA" b="1" i="1" dirty="0" err="1" smtClean="0">
                <a:solidFill>
                  <a:srgbClr val="0070C0"/>
                </a:solidFill>
              </a:rPr>
              <a:t>Солов</a:t>
            </a:r>
            <a:r>
              <a:rPr lang="en-US" b="1" i="1" dirty="0" smtClean="0">
                <a:solidFill>
                  <a:srgbClr val="0070C0"/>
                </a:solidFill>
              </a:rPr>
              <a:t>’</a:t>
            </a:r>
            <a:r>
              <a:rPr lang="uk-UA" b="1" i="1" dirty="0" err="1" smtClean="0">
                <a:solidFill>
                  <a:srgbClr val="0070C0"/>
                </a:solidFill>
              </a:rPr>
              <a:t>яненко</a:t>
            </a:r>
            <a:r>
              <a:rPr lang="uk-UA" b="1" i="1" dirty="0" smtClean="0">
                <a:solidFill>
                  <a:srgbClr val="0070C0"/>
                </a:solidFill>
              </a:rPr>
              <a:t> </a:t>
            </a:r>
            <a:br>
              <a:rPr lang="uk-UA" b="1" i="1" dirty="0" smtClean="0">
                <a:solidFill>
                  <a:srgbClr val="0070C0"/>
                </a:solidFill>
              </a:rPr>
            </a:br>
            <a:r>
              <a:rPr lang="uk-UA" b="1" i="1" dirty="0" smtClean="0">
                <a:solidFill>
                  <a:srgbClr val="0070C0"/>
                </a:solidFill>
              </a:rPr>
              <a:t>(1932-1999)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917450" cy="338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" y="4008488"/>
            <a:ext cx="3342117" cy="25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8488"/>
            <a:ext cx="2506588" cy="25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С.А.Антіпова  КЗ "СЗШ № 37 м.Дніпродзержинська"</a:t>
            </a:r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7964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129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УКРАЇНСЬКЕ    МИСТЕЦТВО ( І половина 1960-х – І половина 1980-х років) </vt:lpstr>
      <vt:lpstr>Українські        кіностудії </vt:lpstr>
      <vt:lpstr>Сергій Йосипович Параджанов (1924-1990)</vt:lpstr>
      <vt:lpstr>Сергій Параджанов (1924-1990)</vt:lpstr>
      <vt:lpstr>Презентация PowerPoint</vt:lpstr>
      <vt:lpstr>«Крило стає крилом тільки під час лету». Володимир Івасюк ( 1949-1979)</vt:lpstr>
      <vt:lpstr>             «Я любив вас усіх, а найбільше   любив Україну...» Назарій Яремчук ( 1951-1995) </vt:lpstr>
      <vt:lpstr>Дмитро Гнатюк ( 1925 р.н.)</vt:lpstr>
      <vt:lpstr>Анатолій Солов’яненко  (1932-1999)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УКРАЇНСЬКЕ    МИСТЕЦТВО ( І половина 1960-х – І половина 1980-х років) </dc:title>
  <dc:creator>Светлана</dc:creator>
  <cp:lastModifiedBy>Светлана</cp:lastModifiedBy>
  <cp:revision>11</cp:revision>
  <dcterms:created xsi:type="dcterms:W3CDTF">2011-12-11T17:18:54Z</dcterms:created>
  <dcterms:modified xsi:type="dcterms:W3CDTF">2014-01-23T18:02:49Z</dcterms:modified>
</cp:coreProperties>
</file>