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56" r:id="rId5"/>
    <p:sldId id="273" r:id="rId6"/>
    <p:sldId id="274" r:id="rId7"/>
    <p:sldId id="277" r:id="rId8"/>
    <p:sldId id="293" r:id="rId9"/>
    <p:sldId id="278" r:id="rId10"/>
    <p:sldId id="279" r:id="rId11"/>
    <p:sldId id="280" r:id="rId12"/>
    <p:sldId id="257" r:id="rId13"/>
    <p:sldId id="281" r:id="rId14"/>
    <p:sldId id="282" r:id="rId15"/>
    <p:sldId id="284" r:id="rId16"/>
    <p:sldId id="285" r:id="rId17"/>
    <p:sldId id="286" r:id="rId18"/>
    <p:sldId id="261" r:id="rId19"/>
    <p:sldId id="262" r:id="rId20"/>
    <p:sldId id="287" r:id="rId21"/>
    <p:sldId id="289" r:id="rId22"/>
    <p:sldId id="258" r:id="rId23"/>
    <p:sldId id="263" r:id="rId24"/>
    <p:sldId id="290" r:id="rId25"/>
    <p:sldId id="288" r:id="rId26"/>
    <p:sldId id="291" r:id="rId27"/>
    <p:sldId id="265" r:id="rId28"/>
    <p:sldId id="268" r:id="rId29"/>
    <p:sldId id="29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B73C8-C41C-4C16-9783-7CE73DFD188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C48364-A1E6-4768-8C3F-B2EFFFF3A75D}">
      <dgm:prSet phldrT="[Текст]" custT="1"/>
      <dgm:spPr/>
      <dgm:t>
        <a:bodyPr/>
        <a:lstStyle/>
        <a:p>
          <a:r>
            <a:rPr lang="ru-RU" sz="2500" dirty="0" smtClean="0"/>
            <a:t>1) </a:t>
          </a:r>
          <a:r>
            <a:rPr lang="ru-RU" sz="2800" dirty="0" smtClean="0"/>
            <a:t>Священна </a:t>
          </a:r>
          <a:r>
            <a:rPr lang="ru-RU" sz="2800" dirty="0" err="1" smtClean="0"/>
            <a:t>Римська</a:t>
          </a:r>
          <a:r>
            <a:rPr lang="ru-RU" sz="2800" dirty="0" smtClean="0"/>
            <a:t> </a:t>
          </a:r>
          <a:r>
            <a:rPr lang="ru-RU" sz="2800" dirty="0" err="1" smtClean="0"/>
            <a:t>імперія</a:t>
          </a:r>
          <a:r>
            <a:rPr lang="ru-RU" sz="2800" dirty="0" smtClean="0"/>
            <a:t> - </a:t>
          </a:r>
          <a:r>
            <a:rPr lang="ru-RU" sz="2800" dirty="0" err="1" smtClean="0"/>
            <a:t>єдина</a:t>
          </a:r>
          <a:r>
            <a:rPr lang="ru-RU" sz="2800" dirty="0" smtClean="0"/>
            <a:t> </a:t>
          </a:r>
          <a:r>
            <a:rPr lang="ru-RU" sz="2800" dirty="0" err="1" smtClean="0"/>
            <a:t>імперія</a:t>
          </a:r>
          <a:r>
            <a:rPr lang="ru-RU" sz="2800" dirty="0" smtClean="0"/>
            <a:t> - повинна </a:t>
          </a:r>
          <a:r>
            <a:rPr lang="ru-RU" sz="2800" dirty="0" err="1" smtClean="0"/>
            <a:t>об'єднувати</a:t>
          </a:r>
          <a:r>
            <a:rPr lang="ru-RU" sz="2800" dirty="0" smtClean="0"/>
            <a:t> </a:t>
          </a:r>
          <a:r>
            <a:rPr lang="ru-RU" sz="2800" dirty="0" err="1" smtClean="0"/>
            <a:t>європейські</a:t>
          </a:r>
          <a:r>
            <a:rPr lang="ru-RU" sz="2800" dirty="0" smtClean="0"/>
            <a:t> </a:t>
          </a:r>
          <a:r>
            <a:rPr lang="ru-RU" sz="2800" dirty="0" err="1" smtClean="0"/>
            <a:t>країни</a:t>
          </a:r>
          <a:r>
            <a:rPr lang="ru-RU" sz="2800" dirty="0" smtClean="0"/>
            <a:t>, а в </a:t>
          </a:r>
          <a:r>
            <a:rPr lang="ru-RU" sz="2800" dirty="0" err="1" smtClean="0"/>
            <a:t>майбутньому</a:t>
          </a:r>
          <a:r>
            <a:rPr lang="ru-RU" sz="2800" dirty="0" smtClean="0"/>
            <a:t> всю </a:t>
          </a:r>
          <a:r>
            <a:rPr lang="ru-RU" sz="2800" dirty="0" err="1" smtClean="0"/>
            <a:t>Західну</a:t>
          </a:r>
          <a:r>
            <a:rPr lang="ru-RU" sz="2800" dirty="0" smtClean="0"/>
            <a:t> </a:t>
          </a:r>
          <a:r>
            <a:rPr lang="ru-RU" sz="2800" dirty="0" err="1" smtClean="0"/>
            <a:t>Європу</a:t>
          </a:r>
          <a:r>
            <a:rPr lang="ru-RU" sz="2800" dirty="0" smtClean="0"/>
            <a:t>.</a:t>
          </a:r>
          <a:endParaRPr lang="ru-RU" sz="2500" dirty="0"/>
        </a:p>
      </dgm:t>
    </dgm:pt>
    <dgm:pt modelId="{34D8B374-5E97-49FD-9275-8CE9E8BF519A}" type="parTrans" cxnId="{5099506B-8E80-4F0E-90AB-7837C12ACD5E}">
      <dgm:prSet/>
      <dgm:spPr/>
      <dgm:t>
        <a:bodyPr/>
        <a:lstStyle/>
        <a:p>
          <a:endParaRPr lang="ru-RU"/>
        </a:p>
      </dgm:t>
    </dgm:pt>
    <dgm:pt modelId="{D33EB39B-889B-4B3C-ADCC-58AE05DCB0E8}" type="sibTrans" cxnId="{5099506B-8E80-4F0E-90AB-7837C12ACD5E}">
      <dgm:prSet/>
      <dgm:spPr/>
      <dgm:t>
        <a:bodyPr/>
        <a:lstStyle/>
        <a:p>
          <a:endParaRPr lang="ru-RU"/>
        </a:p>
      </dgm:t>
    </dgm:pt>
    <dgm:pt modelId="{8B143695-8A8B-4832-BC5A-DA20251A4022}">
      <dgm:prSet phldrT="[Текст]" custT="1"/>
      <dgm:spPr/>
      <dgm:t>
        <a:bodyPr/>
        <a:lstStyle/>
        <a:p>
          <a:r>
            <a:rPr lang="ru-RU" sz="2400" dirty="0" smtClean="0"/>
            <a:t>2) </a:t>
          </a:r>
          <a:r>
            <a:rPr lang="ru-RU" sz="2800" dirty="0" err="1" smtClean="0"/>
            <a:t>Англія</a:t>
          </a:r>
          <a:r>
            <a:rPr lang="ru-RU" sz="2800" dirty="0" smtClean="0"/>
            <a:t>, </a:t>
          </a:r>
          <a:r>
            <a:rPr lang="ru-RU" sz="2800" dirty="0" err="1" smtClean="0"/>
            <a:t>Франція</a:t>
          </a:r>
          <a:r>
            <a:rPr lang="ru-RU" sz="2800" dirty="0" smtClean="0"/>
            <a:t> - в ​​</a:t>
          </a:r>
          <a:r>
            <a:rPr lang="ru-RU" sz="2800" dirty="0" err="1" smtClean="0"/>
            <a:t>Європі</a:t>
          </a:r>
          <a:r>
            <a:rPr lang="ru-RU" sz="2800" dirty="0" smtClean="0"/>
            <a:t> </a:t>
          </a:r>
          <a:r>
            <a:rPr lang="ru-RU" sz="2800" dirty="0" err="1" smtClean="0"/>
            <a:t>повинні</a:t>
          </a:r>
          <a:r>
            <a:rPr lang="ru-RU" sz="2800" dirty="0" smtClean="0"/>
            <a:t> </a:t>
          </a:r>
          <a:r>
            <a:rPr lang="ru-RU" sz="2800" dirty="0" err="1" smtClean="0"/>
            <a:t>існувати</a:t>
          </a:r>
          <a:r>
            <a:rPr lang="ru-RU" sz="2800" dirty="0" smtClean="0"/>
            <a:t> як </a:t>
          </a:r>
          <a:r>
            <a:rPr lang="ru-RU" sz="2800" dirty="0" err="1" smtClean="0"/>
            <a:t>самостійні</a:t>
          </a:r>
          <a:r>
            <a:rPr lang="ru-RU" sz="2800" dirty="0" smtClean="0"/>
            <a:t> </a:t>
          </a:r>
          <a:r>
            <a:rPr lang="ru-RU" sz="2800" dirty="0" err="1" smtClean="0"/>
            <a:t>національні</a:t>
          </a:r>
          <a:r>
            <a:rPr lang="ru-RU" sz="2800" dirty="0" smtClean="0"/>
            <a:t> </a:t>
          </a:r>
          <a:r>
            <a:rPr lang="ru-RU" sz="2800" dirty="0" err="1" smtClean="0"/>
            <a:t>абсолютистські</a:t>
          </a:r>
          <a:r>
            <a:rPr lang="ru-RU" sz="2800" dirty="0" smtClean="0"/>
            <a:t> </a:t>
          </a:r>
          <a:r>
            <a:rPr lang="ru-RU" sz="2800" dirty="0" err="1" smtClean="0"/>
            <a:t>держави</a:t>
          </a:r>
          <a:r>
            <a:rPr lang="ru-RU" sz="2800" dirty="0" smtClean="0"/>
            <a:t>.</a:t>
          </a:r>
          <a:endParaRPr lang="ru-RU" sz="2400" dirty="0"/>
        </a:p>
      </dgm:t>
    </dgm:pt>
    <dgm:pt modelId="{A0AF8706-8D36-406F-B660-0DC8F3CC6438}" type="parTrans" cxnId="{68D90790-5FFA-4337-B951-B6479A36A4A9}">
      <dgm:prSet/>
      <dgm:spPr/>
      <dgm:t>
        <a:bodyPr/>
        <a:lstStyle/>
        <a:p>
          <a:endParaRPr lang="ru-RU"/>
        </a:p>
      </dgm:t>
    </dgm:pt>
    <dgm:pt modelId="{4B694F96-C64E-4FAF-BEEA-2CFBB66DDB3B}" type="sibTrans" cxnId="{68D90790-5FFA-4337-B951-B6479A36A4A9}">
      <dgm:prSet/>
      <dgm:spPr/>
      <dgm:t>
        <a:bodyPr/>
        <a:lstStyle/>
        <a:p>
          <a:endParaRPr lang="ru-RU"/>
        </a:p>
      </dgm:t>
    </dgm:pt>
    <dgm:pt modelId="{5D914D2F-3948-4FCB-8380-51E2C2B81490}" type="pres">
      <dgm:prSet presAssocID="{D83B73C8-C41C-4C16-9783-7CE73DFD188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644010-446F-4D64-84BC-08C42B8023C5}" type="pres">
      <dgm:prSet presAssocID="{D83B73C8-C41C-4C16-9783-7CE73DFD188D}" presName="divider" presStyleLbl="fgShp" presStyleIdx="0" presStyleCnt="1" custLinFactNeighborX="0" custLinFactNeighborY="-3906"/>
      <dgm:spPr/>
    </dgm:pt>
    <dgm:pt modelId="{ACD89BEC-BFB6-402A-B7DB-5DFFC4AB249D}" type="pres">
      <dgm:prSet presAssocID="{89C48364-A1E6-4768-8C3F-B2EFFFF3A75D}" presName="downArrow" presStyleLbl="node1" presStyleIdx="0" presStyleCnt="2" custLinFactNeighborX="-32189" custLinFactNeighborY="-5316"/>
      <dgm:spPr/>
    </dgm:pt>
    <dgm:pt modelId="{7F2C778D-2C59-4AB3-965F-7406BB64B906}" type="pres">
      <dgm:prSet presAssocID="{89C48364-A1E6-4768-8C3F-B2EFFFF3A75D}" presName="downArrowText" presStyleLbl="revTx" presStyleIdx="0" presStyleCnt="2" custScaleX="182070" custLinFactNeighborX="-21512" custLinFactNeighborY="-1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DE15A-7C76-4C26-BCAC-13902CB55213}" type="pres">
      <dgm:prSet presAssocID="{8B143695-8A8B-4832-BC5A-DA20251A4022}" presName="upArrow" presStyleLbl="node1" presStyleIdx="1" presStyleCnt="2"/>
      <dgm:spPr/>
    </dgm:pt>
    <dgm:pt modelId="{C7C559B8-974C-4F41-859E-A36FE3A4E8B6}" type="pres">
      <dgm:prSet presAssocID="{8B143695-8A8B-4832-BC5A-DA20251A4022}" presName="upArrowText" presStyleLbl="revTx" presStyleIdx="1" presStyleCnt="2" custScaleX="167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67C30-C303-4984-90A0-B612EE807935}" type="presOf" srcId="{8B143695-8A8B-4832-BC5A-DA20251A4022}" destId="{C7C559B8-974C-4F41-859E-A36FE3A4E8B6}" srcOrd="0" destOrd="0" presId="urn:microsoft.com/office/officeart/2005/8/layout/arrow3"/>
    <dgm:cxn modelId="{68D90790-5FFA-4337-B951-B6479A36A4A9}" srcId="{D83B73C8-C41C-4C16-9783-7CE73DFD188D}" destId="{8B143695-8A8B-4832-BC5A-DA20251A4022}" srcOrd="1" destOrd="0" parTransId="{A0AF8706-8D36-406F-B660-0DC8F3CC6438}" sibTransId="{4B694F96-C64E-4FAF-BEEA-2CFBB66DDB3B}"/>
    <dgm:cxn modelId="{561A2420-9C1B-4A6F-A2D3-5942BFA4B30F}" type="presOf" srcId="{89C48364-A1E6-4768-8C3F-B2EFFFF3A75D}" destId="{7F2C778D-2C59-4AB3-965F-7406BB64B906}" srcOrd="0" destOrd="0" presId="urn:microsoft.com/office/officeart/2005/8/layout/arrow3"/>
    <dgm:cxn modelId="{5099506B-8E80-4F0E-90AB-7837C12ACD5E}" srcId="{D83B73C8-C41C-4C16-9783-7CE73DFD188D}" destId="{89C48364-A1E6-4768-8C3F-B2EFFFF3A75D}" srcOrd="0" destOrd="0" parTransId="{34D8B374-5E97-49FD-9275-8CE9E8BF519A}" sibTransId="{D33EB39B-889B-4B3C-ADCC-58AE05DCB0E8}"/>
    <dgm:cxn modelId="{0DE39C0C-AB44-434A-BC55-EDF727844BE3}" type="presOf" srcId="{D83B73C8-C41C-4C16-9783-7CE73DFD188D}" destId="{5D914D2F-3948-4FCB-8380-51E2C2B81490}" srcOrd="0" destOrd="0" presId="urn:microsoft.com/office/officeart/2005/8/layout/arrow3"/>
    <dgm:cxn modelId="{43EC416F-CB01-4B1C-BB73-C7BEFE13C2C1}" type="presParOf" srcId="{5D914D2F-3948-4FCB-8380-51E2C2B81490}" destId="{EE644010-446F-4D64-84BC-08C42B8023C5}" srcOrd="0" destOrd="0" presId="urn:microsoft.com/office/officeart/2005/8/layout/arrow3"/>
    <dgm:cxn modelId="{FD37BD26-CBA7-4707-A9F1-D9F76D2E99E5}" type="presParOf" srcId="{5D914D2F-3948-4FCB-8380-51E2C2B81490}" destId="{ACD89BEC-BFB6-402A-B7DB-5DFFC4AB249D}" srcOrd="1" destOrd="0" presId="urn:microsoft.com/office/officeart/2005/8/layout/arrow3"/>
    <dgm:cxn modelId="{2AEF093B-3217-40DC-B7D0-A1C27F40A7CA}" type="presParOf" srcId="{5D914D2F-3948-4FCB-8380-51E2C2B81490}" destId="{7F2C778D-2C59-4AB3-965F-7406BB64B906}" srcOrd="2" destOrd="0" presId="urn:microsoft.com/office/officeart/2005/8/layout/arrow3"/>
    <dgm:cxn modelId="{57597FC0-FBBB-4643-A192-ABEE6A42D955}" type="presParOf" srcId="{5D914D2F-3948-4FCB-8380-51E2C2B81490}" destId="{FADDE15A-7C76-4C26-BCAC-13902CB55213}" srcOrd="3" destOrd="0" presId="urn:microsoft.com/office/officeart/2005/8/layout/arrow3"/>
    <dgm:cxn modelId="{C633F95A-A6E8-4EFB-A215-2D30A4A92BF0}" type="presParOf" srcId="{5D914D2F-3948-4FCB-8380-51E2C2B81490}" destId="{C7C559B8-974C-4F41-859E-A36FE3A4E8B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E283E-4B5E-4AE0-B274-A30FB3A892AC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17230D-CAD0-4DFE-BB9F-977721AC7DB0}">
      <dgm:prSet phldrT="[Текст]" custT="1"/>
      <dgm:spPr/>
      <dgm:t>
        <a:bodyPr/>
        <a:lstStyle/>
        <a:p>
          <a:r>
            <a:rPr lang="ru-RU" sz="4000" b="1" dirty="0" err="1" smtClean="0">
              <a:solidFill>
                <a:srgbClr val="FF0000"/>
              </a:solidFill>
            </a:rPr>
            <a:t>Католицькі</a:t>
          </a:r>
          <a:r>
            <a:rPr lang="ru-RU" sz="4000" b="1" dirty="0" smtClean="0">
              <a:solidFill>
                <a:srgbClr val="FF0000"/>
              </a:solidFill>
            </a:rPr>
            <a:t> </a:t>
          </a:r>
          <a:r>
            <a:rPr lang="ru-RU" sz="4000" b="1" dirty="0" err="1" smtClean="0">
              <a:solidFill>
                <a:srgbClr val="FF0000"/>
              </a:solidFill>
            </a:rPr>
            <a:t>країни</a:t>
          </a:r>
          <a:endParaRPr lang="ru-RU" sz="4000" b="1" dirty="0">
            <a:solidFill>
              <a:srgbClr val="FF0000"/>
            </a:solidFill>
          </a:endParaRPr>
        </a:p>
      </dgm:t>
    </dgm:pt>
    <dgm:pt modelId="{E162BE04-FF4A-462B-BB99-8CA355DB6444}" type="parTrans" cxnId="{952FE768-DFB0-4610-8A55-335300EB4C3C}">
      <dgm:prSet/>
      <dgm:spPr/>
      <dgm:t>
        <a:bodyPr/>
        <a:lstStyle/>
        <a:p>
          <a:endParaRPr lang="ru-RU"/>
        </a:p>
      </dgm:t>
    </dgm:pt>
    <dgm:pt modelId="{ED33CE36-24E6-4E5D-A2DA-02F13D3914DF}" type="sibTrans" cxnId="{952FE768-DFB0-4610-8A55-335300EB4C3C}">
      <dgm:prSet/>
      <dgm:spPr/>
      <dgm:t>
        <a:bodyPr/>
        <a:lstStyle/>
        <a:p>
          <a:endParaRPr lang="ru-RU"/>
        </a:p>
      </dgm:t>
    </dgm:pt>
    <dgm:pt modelId="{49DB0324-44D5-49EF-936F-829E7FDA0904}">
      <dgm:prSet phldrT="[Текст]" custT="1"/>
      <dgm:spPr/>
      <dgm:t>
        <a:bodyPr/>
        <a:lstStyle/>
        <a:p>
          <a:r>
            <a:rPr lang="ru-RU" sz="3600" b="1" dirty="0" err="1" smtClean="0">
              <a:solidFill>
                <a:srgbClr val="FF0000"/>
              </a:solidFill>
            </a:rPr>
            <a:t>Протестант-ські</a:t>
          </a:r>
          <a:r>
            <a:rPr lang="ru-RU" sz="3600" b="1" dirty="0" smtClean="0">
              <a:solidFill>
                <a:srgbClr val="FF0000"/>
              </a:solidFill>
            </a:rPr>
            <a:t> </a:t>
          </a:r>
          <a:r>
            <a:rPr lang="ru-RU" sz="3600" b="1" dirty="0" err="1" smtClean="0">
              <a:solidFill>
                <a:srgbClr val="FF0000"/>
              </a:solidFill>
            </a:rPr>
            <a:t>країни</a:t>
          </a:r>
          <a:r>
            <a:rPr lang="ru-RU" sz="3600" dirty="0" smtClean="0"/>
            <a:t>.</a:t>
          </a:r>
          <a:endParaRPr lang="ru-RU" sz="3600" dirty="0"/>
        </a:p>
      </dgm:t>
    </dgm:pt>
    <dgm:pt modelId="{DB2ED6D6-697C-4699-B89E-C68589FE5C7B}" type="parTrans" cxnId="{E1CACA01-EB67-4539-89BE-3B3BD07A48EB}">
      <dgm:prSet/>
      <dgm:spPr/>
      <dgm:t>
        <a:bodyPr/>
        <a:lstStyle/>
        <a:p>
          <a:endParaRPr lang="ru-RU"/>
        </a:p>
      </dgm:t>
    </dgm:pt>
    <dgm:pt modelId="{6D928BE4-B031-4242-870F-5836668A45A7}" type="sibTrans" cxnId="{E1CACA01-EB67-4539-89BE-3B3BD07A48EB}">
      <dgm:prSet/>
      <dgm:spPr/>
      <dgm:t>
        <a:bodyPr/>
        <a:lstStyle/>
        <a:p>
          <a:endParaRPr lang="ru-RU"/>
        </a:p>
      </dgm:t>
    </dgm:pt>
    <dgm:pt modelId="{31840C45-6016-4927-B9BE-3F1347D011D2}" type="pres">
      <dgm:prSet presAssocID="{641E283E-4B5E-4AE0-B274-A30FB3A892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02A06-3DE6-4B2C-9A99-5C9D51B73346}" type="pres">
      <dgm:prSet presAssocID="{5717230D-CAD0-4DFE-BB9F-977721AC7DB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873ED-DE0F-4F41-BE99-36947D7BEB87}" type="pres">
      <dgm:prSet presAssocID="{49DB0324-44D5-49EF-936F-829E7FDA090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F03CA6-A016-4729-97F2-5422E7CC88B5}" type="presOf" srcId="{49DB0324-44D5-49EF-936F-829E7FDA0904}" destId="{BD7873ED-DE0F-4F41-BE99-36947D7BEB87}" srcOrd="0" destOrd="0" presId="urn:microsoft.com/office/officeart/2005/8/layout/arrow5"/>
    <dgm:cxn modelId="{27DFCDB5-62BF-4379-B0DA-6A6D4DC2B312}" type="presOf" srcId="{5717230D-CAD0-4DFE-BB9F-977721AC7DB0}" destId="{F6902A06-3DE6-4B2C-9A99-5C9D51B73346}" srcOrd="0" destOrd="0" presId="urn:microsoft.com/office/officeart/2005/8/layout/arrow5"/>
    <dgm:cxn modelId="{E1CACA01-EB67-4539-89BE-3B3BD07A48EB}" srcId="{641E283E-4B5E-4AE0-B274-A30FB3A892AC}" destId="{49DB0324-44D5-49EF-936F-829E7FDA0904}" srcOrd="1" destOrd="0" parTransId="{DB2ED6D6-697C-4699-B89E-C68589FE5C7B}" sibTransId="{6D928BE4-B031-4242-870F-5836668A45A7}"/>
    <dgm:cxn modelId="{952FE768-DFB0-4610-8A55-335300EB4C3C}" srcId="{641E283E-4B5E-4AE0-B274-A30FB3A892AC}" destId="{5717230D-CAD0-4DFE-BB9F-977721AC7DB0}" srcOrd="0" destOrd="0" parTransId="{E162BE04-FF4A-462B-BB99-8CA355DB6444}" sibTransId="{ED33CE36-24E6-4E5D-A2DA-02F13D3914DF}"/>
    <dgm:cxn modelId="{A3D9D052-9919-40A3-921D-6E6A78DEFBED}" type="presOf" srcId="{641E283E-4B5E-4AE0-B274-A30FB3A892AC}" destId="{31840C45-6016-4927-B9BE-3F1347D011D2}" srcOrd="0" destOrd="0" presId="urn:microsoft.com/office/officeart/2005/8/layout/arrow5"/>
    <dgm:cxn modelId="{A4395C83-0572-440D-96D4-90005AC7170B}" type="presParOf" srcId="{31840C45-6016-4927-B9BE-3F1347D011D2}" destId="{F6902A06-3DE6-4B2C-9A99-5C9D51B73346}" srcOrd="0" destOrd="0" presId="urn:microsoft.com/office/officeart/2005/8/layout/arrow5"/>
    <dgm:cxn modelId="{A8156F19-E52A-4E39-A87F-E446B85DFA85}" type="presParOf" srcId="{31840C45-6016-4927-B9BE-3F1347D011D2}" destId="{BD7873ED-DE0F-4F41-BE99-36947D7BEB8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93C5B2-B783-4B45-BD57-93871BB2F66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660A338-CFE1-482F-B27F-D595306621CD}">
      <dgm:prSet phldrT="[Текст]"/>
      <dgm:spPr/>
      <dgm:t>
        <a:bodyPr/>
        <a:lstStyle/>
        <a:p>
          <a:r>
            <a:rPr lang="ru-RU" dirty="0" err="1" smtClean="0"/>
            <a:t>Франція</a:t>
          </a:r>
          <a:r>
            <a:rPr lang="ru-RU" dirty="0" smtClean="0"/>
            <a:t>.</a:t>
          </a:r>
          <a:endParaRPr lang="ru-RU" dirty="0"/>
        </a:p>
      </dgm:t>
    </dgm:pt>
    <dgm:pt modelId="{3F32EA1D-7CBF-4436-B295-291B8D33234A}" type="parTrans" cxnId="{9CE44E64-B03E-44C9-9FEC-53EFEB466AAC}">
      <dgm:prSet/>
      <dgm:spPr/>
      <dgm:t>
        <a:bodyPr/>
        <a:lstStyle/>
        <a:p>
          <a:endParaRPr lang="ru-RU"/>
        </a:p>
      </dgm:t>
    </dgm:pt>
    <dgm:pt modelId="{ED72AA73-2191-4EA5-B0F0-99AEDA0D7372}" type="sibTrans" cxnId="{9CE44E64-B03E-44C9-9FEC-53EFEB466AAC}">
      <dgm:prSet/>
      <dgm:spPr/>
      <dgm:t>
        <a:bodyPr/>
        <a:lstStyle/>
        <a:p>
          <a:endParaRPr lang="ru-RU"/>
        </a:p>
      </dgm:t>
    </dgm:pt>
    <dgm:pt modelId="{2FFBF5AE-B88B-412A-88CC-7CEDBAA61B05}">
      <dgm:prSet phldrT="[Текст]"/>
      <dgm:spPr/>
      <dgm:t>
        <a:bodyPr/>
        <a:lstStyle/>
        <a:p>
          <a:r>
            <a:rPr lang="ru-RU" dirty="0" err="1" smtClean="0"/>
            <a:t>Іспанія</a:t>
          </a:r>
          <a:r>
            <a:rPr lang="ru-RU" dirty="0" smtClean="0"/>
            <a:t>.</a:t>
          </a:r>
          <a:endParaRPr lang="ru-RU" dirty="0"/>
        </a:p>
      </dgm:t>
    </dgm:pt>
    <dgm:pt modelId="{AED67022-A5D9-4106-9770-CA4D9320D3FB}" type="parTrans" cxnId="{F0FCDB70-3175-49CB-B559-E76F84C53F1D}">
      <dgm:prSet/>
      <dgm:spPr/>
      <dgm:t>
        <a:bodyPr/>
        <a:lstStyle/>
        <a:p>
          <a:endParaRPr lang="ru-RU"/>
        </a:p>
      </dgm:t>
    </dgm:pt>
    <dgm:pt modelId="{FA16CAFE-645E-4A72-80C6-B0E70D11BDBF}" type="sibTrans" cxnId="{F0FCDB70-3175-49CB-B559-E76F84C53F1D}">
      <dgm:prSet/>
      <dgm:spPr/>
      <dgm:t>
        <a:bodyPr/>
        <a:lstStyle/>
        <a:p>
          <a:endParaRPr lang="ru-RU"/>
        </a:p>
      </dgm:t>
    </dgm:pt>
    <dgm:pt modelId="{3634694C-9982-4C1A-BDA7-62B095CB3DD6}">
      <dgm:prSet phldrT="[Текст]"/>
      <dgm:spPr/>
      <dgm:t>
        <a:bodyPr/>
        <a:lstStyle/>
        <a:p>
          <a:r>
            <a:rPr lang="ru-RU" dirty="0" err="1" smtClean="0"/>
            <a:t>Англія</a:t>
          </a:r>
          <a:r>
            <a:rPr lang="ru-RU" dirty="0" smtClean="0"/>
            <a:t>.</a:t>
          </a:r>
          <a:endParaRPr lang="ru-RU" dirty="0"/>
        </a:p>
      </dgm:t>
    </dgm:pt>
    <dgm:pt modelId="{CE3DB18E-7662-4E48-88E4-9DA1B6A8BBED}" type="parTrans" cxnId="{681AC820-909C-44D8-8211-B5ECD3BBD900}">
      <dgm:prSet/>
      <dgm:spPr/>
      <dgm:t>
        <a:bodyPr/>
        <a:lstStyle/>
        <a:p>
          <a:endParaRPr lang="ru-RU"/>
        </a:p>
      </dgm:t>
    </dgm:pt>
    <dgm:pt modelId="{F4989D87-B92B-4991-9752-BF158B5EE703}" type="sibTrans" cxnId="{681AC820-909C-44D8-8211-B5ECD3BBD900}">
      <dgm:prSet/>
      <dgm:spPr/>
      <dgm:t>
        <a:bodyPr/>
        <a:lstStyle/>
        <a:p>
          <a:endParaRPr lang="ru-RU"/>
        </a:p>
      </dgm:t>
    </dgm:pt>
    <dgm:pt modelId="{824AD4DB-8721-4700-8FFF-6EBFD7A34A7D}" type="pres">
      <dgm:prSet presAssocID="{FB93C5B2-B783-4B45-BD57-93871BB2F664}" presName="compositeShape" presStyleCnt="0">
        <dgm:presLayoutVars>
          <dgm:chMax val="7"/>
          <dgm:dir/>
          <dgm:resizeHandles val="exact"/>
        </dgm:presLayoutVars>
      </dgm:prSet>
      <dgm:spPr/>
    </dgm:pt>
    <dgm:pt modelId="{C94D8AF5-4C6D-43E4-8062-A0744D8BA83D}" type="pres">
      <dgm:prSet presAssocID="{A660A338-CFE1-482F-B27F-D595306621CD}" presName="circ1" presStyleLbl="vennNode1" presStyleIdx="0" presStyleCnt="3" custScaleY="101246"/>
      <dgm:spPr/>
      <dgm:t>
        <a:bodyPr/>
        <a:lstStyle/>
        <a:p>
          <a:endParaRPr lang="ru-RU"/>
        </a:p>
      </dgm:t>
    </dgm:pt>
    <dgm:pt modelId="{2E377ABA-8D71-4C0B-BEF7-2B43BA80D3CF}" type="pres">
      <dgm:prSet presAssocID="{A660A338-CFE1-482F-B27F-D595306621C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7316F-A3B1-4164-AEBC-FDC97B0841F0}" type="pres">
      <dgm:prSet presAssocID="{2FFBF5AE-B88B-412A-88CC-7CEDBAA61B05}" presName="circ2" presStyleLbl="vennNode1" presStyleIdx="1" presStyleCnt="3"/>
      <dgm:spPr/>
      <dgm:t>
        <a:bodyPr/>
        <a:lstStyle/>
        <a:p>
          <a:endParaRPr lang="ru-RU"/>
        </a:p>
      </dgm:t>
    </dgm:pt>
    <dgm:pt modelId="{4861804A-F99D-4639-B4A4-22EC07DFC567}" type="pres">
      <dgm:prSet presAssocID="{2FFBF5AE-B88B-412A-88CC-7CEDBAA61B0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B6573-A33F-405F-8A68-B52E83FD11F4}" type="pres">
      <dgm:prSet presAssocID="{3634694C-9982-4C1A-BDA7-62B095CB3DD6}" presName="circ3" presStyleLbl="vennNode1" presStyleIdx="2" presStyleCnt="3"/>
      <dgm:spPr/>
      <dgm:t>
        <a:bodyPr/>
        <a:lstStyle/>
        <a:p>
          <a:endParaRPr lang="ru-RU"/>
        </a:p>
      </dgm:t>
    </dgm:pt>
    <dgm:pt modelId="{E02FE6DF-F032-47DF-A898-F1CB97F44C7A}" type="pres">
      <dgm:prSet presAssocID="{3634694C-9982-4C1A-BDA7-62B095CB3D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112B9-731F-4C62-BD5B-D5C9D742A548}" type="presOf" srcId="{FB93C5B2-B783-4B45-BD57-93871BB2F664}" destId="{824AD4DB-8721-4700-8FFF-6EBFD7A34A7D}" srcOrd="0" destOrd="0" presId="urn:microsoft.com/office/officeart/2005/8/layout/venn1"/>
    <dgm:cxn modelId="{3E18770F-C287-4C24-A6E9-D6D4123F48D3}" type="presOf" srcId="{A660A338-CFE1-482F-B27F-D595306621CD}" destId="{2E377ABA-8D71-4C0B-BEF7-2B43BA80D3CF}" srcOrd="1" destOrd="0" presId="urn:microsoft.com/office/officeart/2005/8/layout/venn1"/>
    <dgm:cxn modelId="{A7CB0632-DF79-4CAD-8057-6DAC539C0508}" type="presOf" srcId="{2FFBF5AE-B88B-412A-88CC-7CEDBAA61B05}" destId="{AC37316F-A3B1-4164-AEBC-FDC97B0841F0}" srcOrd="0" destOrd="0" presId="urn:microsoft.com/office/officeart/2005/8/layout/venn1"/>
    <dgm:cxn modelId="{928E4C99-A66F-4D80-9ABD-921D872DD41F}" type="presOf" srcId="{3634694C-9982-4C1A-BDA7-62B095CB3DD6}" destId="{E02FE6DF-F032-47DF-A898-F1CB97F44C7A}" srcOrd="1" destOrd="0" presId="urn:microsoft.com/office/officeart/2005/8/layout/venn1"/>
    <dgm:cxn modelId="{681AC820-909C-44D8-8211-B5ECD3BBD900}" srcId="{FB93C5B2-B783-4B45-BD57-93871BB2F664}" destId="{3634694C-9982-4C1A-BDA7-62B095CB3DD6}" srcOrd="2" destOrd="0" parTransId="{CE3DB18E-7662-4E48-88E4-9DA1B6A8BBED}" sibTransId="{F4989D87-B92B-4991-9752-BF158B5EE703}"/>
    <dgm:cxn modelId="{C4F8C5A0-A50F-4F4C-8D30-FCE617FAA06F}" type="presOf" srcId="{2FFBF5AE-B88B-412A-88CC-7CEDBAA61B05}" destId="{4861804A-F99D-4639-B4A4-22EC07DFC567}" srcOrd="1" destOrd="0" presId="urn:microsoft.com/office/officeart/2005/8/layout/venn1"/>
    <dgm:cxn modelId="{F0FCDB70-3175-49CB-B559-E76F84C53F1D}" srcId="{FB93C5B2-B783-4B45-BD57-93871BB2F664}" destId="{2FFBF5AE-B88B-412A-88CC-7CEDBAA61B05}" srcOrd="1" destOrd="0" parTransId="{AED67022-A5D9-4106-9770-CA4D9320D3FB}" sibTransId="{FA16CAFE-645E-4A72-80C6-B0E70D11BDBF}"/>
    <dgm:cxn modelId="{A602DF5F-E276-4A6B-A73C-EE6B4E9AA128}" type="presOf" srcId="{3634694C-9982-4C1A-BDA7-62B095CB3DD6}" destId="{E6DB6573-A33F-405F-8A68-B52E83FD11F4}" srcOrd="0" destOrd="0" presId="urn:microsoft.com/office/officeart/2005/8/layout/venn1"/>
    <dgm:cxn modelId="{9CE44E64-B03E-44C9-9FEC-53EFEB466AAC}" srcId="{FB93C5B2-B783-4B45-BD57-93871BB2F664}" destId="{A660A338-CFE1-482F-B27F-D595306621CD}" srcOrd="0" destOrd="0" parTransId="{3F32EA1D-7CBF-4436-B295-291B8D33234A}" sibTransId="{ED72AA73-2191-4EA5-B0F0-99AEDA0D7372}"/>
    <dgm:cxn modelId="{C99291CD-82F3-4304-91EC-0A382629AA6C}" type="presOf" srcId="{A660A338-CFE1-482F-B27F-D595306621CD}" destId="{C94D8AF5-4C6D-43E4-8062-A0744D8BA83D}" srcOrd="0" destOrd="0" presId="urn:microsoft.com/office/officeart/2005/8/layout/venn1"/>
    <dgm:cxn modelId="{336F2B48-2346-4562-A869-07B75FFD28C5}" type="presParOf" srcId="{824AD4DB-8721-4700-8FFF-6EBFD7A34A7D}" destId="{C94D8AF5-4C6D-43E4-8062-A0744D8BA83D}" srcOrd="0" destOrd="0" presId="urn:microsoft.com/office/officeart/2005/8/layout/venn1"/>
    <dgm:cxn modelId="{140C8877-1C8F-43B5-84AC-793B117BFE31}" type="presParOf" srcId="{824AD4DB-8721-4700-8FFF-6EBFD7A34A7D}" destId="{2E377ABA-8D71-4C0B-BEF7-2B43BA80D3CF}" srcOrd="1" destOrd="0" presId="urn:microsoft.com/office/officeart/2005/8/layout/venn1"/>
    <dgm:cxn modelId="{88CD56EB-7EDA-4087-9305-3AE9FC07BC68}" type="presParOf" srcId="{824AD4DB-8721-4700-8FFF-6EBFD7A34A7D}" destId="{AC37316F-A3B1-4164-AEBC-FDC97B0841F0}" srcOrd="2" destOrd="0" presId="urn:microsoft.com/office/officeart/2005/8/layout/venn1"/>
    <dgm:cxn modelId="{75F5DF69-1EC2-4AFF-A6DD-7E61DE0771B1}" type="presParOf" srcId="{824AD4DB-8721-4700-8FFF-6EBFD7A34A7D}" destId="{4861804A-F99D-4639-B4A4-22EC07DFC567}" srcOrd="3" destOrd="0" presId="urn:microsoft.com/office/officeart/2005/8/layout/venn1"/>
    <dgm:cxn modelId="{28AF878D-538A-4137-AFEA-06F3D09FA6A8}" type="presParOf" srcId="{824AD4DB-8721-4700-8FFF-6EBFD7A34A7D}" destId="{E6DB6573-A33F-405F-8A68-B52E83FD11F4}" srcOrd="4" destOrd="0" presId="urn:microsoft.com/office/officeart/2005/8/layout/venn1"/>
    <dgm:cxn modelId="{D1F6691A-FF4B-4678-AC43-7875D98709D7}" type="presParOf" srcId="{824AD4DB-8721-4700-8FFF-6EBFD7A34A7D}" destId="{E02FE6DF-F032-47DF-A898-F1CB97F44C7A}" srcOrd="5" destOrd="0" presId="urn:microsoft.com/office/officeart/2005/8/layout/venn1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8C467B-AB85-486E-A9D2-4E54F3C09B1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A5BC1A-F7FA-4493-BF34-02D37BA9A578}">
      <dgm:prSet phldrT="[Текст]" custT="1"/>
      <dgm:spPr/>
      <dgm:t>
        <a:bodyPr/>
        <a:lstStyle/>
        <a:p>
          <a:r>
            <a:rPr lang="ru-RU" sz="2800" dirty="0" err="1" smtClean="0"/>
            <a:t>Німецькі</a:t>
          </a:r>
          <a:r>
            <a:rPr lang="ru-RU" sz="2800" dirty="0" smtClean="0"/>
            <a:t> католики, Габсбурги, </a:t>
          </a:r>
          <a:r>
            <a:rPr lang="ru-RU" sz="2800" dirty="0" err="1" smtClean="0"/>
            <a:t>Австрія</a:t>
          </a:r>
          <a:r>
            <a:rPr lang="ru-RU" sz="2800" dirty="0" smtClean="0"/>
            <a:t>, </a:t>
          </a:r>
          <a:r>
            <a:rPr lang="ru-RU" sz="2800" dirty="0" err="1" smtClean="0"/>
            <a:t>Іспанія</a:t>
          </a:r>
          <a:r>
            <a:rPr lang="ru-RU" sz="2800" dirty="0" smtClean="0"/>
            <a:t>.</a:t>
          </a:r>
          <a:endParaRPr lang="ru-RU" sz="2800" dirty="0"/>
        </a:p>
      </dgm:t>
    </dgm:pt>
    <dgm:pt modelId="{22B9DE42-9D69-4651-ADDF-815088734762}" type="parTrans" cxnId="{31A407E4-1D08-4614-9FAF-EFC59C4894F5}">
      <dgm:prSet/>
      <dgm:spPr/>
      <dgm:t>
        <a:bodyPr/>
        <a:lstStyle/>
        <a:p>
          <a:endParaRPr lang="ru-RU"/>
        </a:p>
      </dgm:t>
    </dgm:pt>
    <dgm:pt modelId="{2A3BF0CC-4061-4B44-8516-B1FE16C701E2}" type="sibTrans" cxnId="{31A407E4-1D08-4614-9FAF-EFC59C4894F5}">
      <dgm:prSet/>
      <dgm:spPr/>
      <dgm:t>
        <a:bodyPr/>
        <a:lstStyle/>
        <a:p>
          <a:endParaRPr lang="ru-RU"/>
        </a:p>
      </dgm:t>
    </dgm:pt>
    <dgm:pt modelId="{8D2BAE35-98EC-4072-BF7B-F43D13A839D4}">
      <dgm:prSet phldrT="[Текст]" custT="1"/>
      <dgm:spPr/>
      <dgm:t>
        <a:bodyPr/>
        <a:lstStyle/>
        <a:p>
          <a:r>
            <a:rPr lang="ru-RU" sz="2800" dirty="0" err="1" smtClean="0"/>
            <a:t>Німецькі</a:t>
          </a:r>
          <a:r>
            <a:rPr lang="ru-RU" sz="2800" dirty="0" smtClean="0"/>
            <a:t> </a:t>
          </a:r>
          <a:r>
            <a:rPr lang="ru-RU" sz="2800" dirty="0" err="1" smtClean="0"/>
            <a:t>протестанти</a:t>
          </a:r>
          <a:r>
            <a:rPr lang="ru-RU" sz="2800" dirty="0" smtClean="0"/>
            <a:t>, </a:t>
          </a:r>
          <a:r>
            <a:rPr lang="ru-RU" sz="2800" dirty="0" err="1" smtClean="0"/>
            <a:t>Данія</a:t>
          </a:r>
          <a:r>
            <a:rPr lang="ru-RU" sz="2800" dirty="0" smtClean="0"/>
            <a:t>, </a:t>
          </a:r>
          <a:r>
            <a:rPr lang="ru-RU" sz="2800" dirty="0" err="1" smtClean="0"/>
            <a:t>Швеція</a:t>
          </a:r>
          <a:r>
            <a:rPr lang="ru-RU" sz="2800" dirty="0" smtClean="0"/>
            <a:t>, </a:t>
          </a:r>
          <a:r>
            <a:rPr lang="ru-RU" sz="2800" dirty="0" err="1" smtClean="0"/>
            <a:t>Франція</a:t>
          </a:r>
          <a:r>
            <a:rPr lang="ru-RU" sz="2800" dirty="0" smtClean="0"/>
            <a:t>, на початку </a:t>
          </a:r>
          <a:r>
            <a:rPr lang="ru-RU" sz="2800" dirty="0" err="1" smtClean="0"/>
            <a:t>війни</a:t>
          </a:r>
          <a:r>
            <a:rPr lang="ru-RU" sz="2800" dirty="0" smtClean="0"/>
            <a:t> </a:t>
          </a:r>
          <a:r>
            <a:rPr lang="ru-RU" sz="2800" dirty="0" err="1" smtClean="0"/>
            <a:t>Росія</a:t>
          </a:r>
          <a:r>
            <a:rPr lang="ru-RU" sz="2800" dirty="0" smtClean="0"/>
            <a:t>.</a:t>
          </a:r>
          <a:endParaRPr lang="ru-RU" sz="2800" dirty="0"/>
        </a:p>
      </dgm:t>
    </dgm:pt>
    <dgm:pt modelId="{8D7F7CD5-802E-4F7A-A781-E588076546CE}" type="parTrans" cxnId="{A06BB27B-5E1B-40B8-9436-183F0E97189D}">
      <dgm:prSet/>
      <dgm:spPr/>
      <dgm:t>
        <a:bodyPr/>
        <a:lstStyle/>
        <a:p>
          <a:endParaRPr lang="ru-RU"/>
        </a:p>
      </dgm:t>
    </dgm:pt>
    <dgm:pt modelId="{33A9A3E9-A91D-4135-AA3A-D5DC8FD4290E}" type="sibTrans" cxnId="{A06BB27B-5E1B-40B8-9436-183F0E97189D}">
      <dgm:prSet/>
      <dgm:spPr/>
      <dgm:t>
        <a:bodyPr/>
        <a:lstStyle/>
        <a:p>
          <a:endParaRPr lang="ru-RU"/>
        </a:p>
      </dgm:t>
    </dgm:pt>
    <dgm:pt modelId="{C8F44349-E77D-4532-B37B-E26A19DCA4BF}" type="pres">
      <dgm:prSet presAssocID="{1E8C467B-AB85-486E-A9D2-4E54F3C09B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AB5437-68AD-4E4E-8EC0-88741AE5CB8C}" type="pres">
      <dgm:prSet presAssocID="{5CA5BC1A-F7FA-4493-BF34-02D37BA9A57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6DDE3-E696-420F-B075-DCB5BCFF9768}" type="pres">
      <dgm:prSet presAssocID="{8D2BAE35-98EC-4072-BF7B-F43D13A839D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C95C7-2A13-40DB-ADCD-9A4D83ACC7ED}" type="presOf" srcId="{8D2BAE35-98EC-4072-BF7B-F43D13A839D4}" destId="{9DB6DDE3-E696-420F-B075-DCB5BCFF9768}" srcOrd="0" destOrd="0" presId="urn:microsoft.com/office/officeart/2005/8/layout/arrow5"/>
    <dgm:cxn modelId="{31A407E4-1D08-4614-9FAF-EFC59C4894F5}" srcId="{1E8C467B-AB85-486E-A9D2-4E54F3C09B18}" destId="{5CA5BC1A-F7FA-4493-BF34-02D37BA9A578}" srcOrd="0" destOrd="0" parTransId="{22B9DE42-9D69-4651-ADDF-815088734762}" sibTransId="{2A3BF0CC-4061-4B44-8516-B1FE16C701E2}"/>
    <dgm:cxn modelId="{9494543F-B9BC-4FFA-BA76-8C453C727E23}" type="presOf" srcId="{1E8C467B-AB85-486E-A9D2-4E54F3C09B18}" destId="{C8F44349-E77D-4532-B37B-E26A19DCA4BF}" srcOrd="0" destOrd="0" presId="urn:microsoft.com/office/officeart/2005/8/layout/arrow5"/>
    <dgm:cxn modelId="{A1FDC9F1-ED0B-4C7D-B925-428A201F0DD2}" type="presOf" srcId="{5CA5BC1A-F7FA-4493-BF34-02D37BA9A578}" destId="{C9AB5437-68AD-4E4E-8EC0-88741AE5CB8C}" srcOrd="0" destOrd="0" presId="urn:microsoft.com/office/officeart/2005/8/layout/arrow5"/>
    <dgm:cxn modelId="{A06BB27B-5E1B-40B8-9436-183F0E97189D}" srcId="{1E8C467B-AB85-486E-A9D2-4E54F3C09B18}" destId="{8D2BAE35-98EC-4072-BF7B-F43D13A839D4}" srcOrd="1" destOrd="0" parTransId="{8D7F7CD5-802E-4F7A-A781-E588076546CE}" sibTransId="{33A9A3E9-A91D-4135-AA3A-D5DC8FD4290E}"/>
    <dgm:cxn modelId="{692C74AA-CEEF-4DDE-A5EB-2483AF2F4448}" type="presParOf" srcId="{C8F44349-E77D-4532-B37B-E26A19DCA4BF}" destId="{C9AB5437-68AD-4E4E-8EC0-88741AE5CB8C}" srcOrd="0" destOrd="0" presId="urn:microsoft.com/office/officeart/2005/8/layout/arrow5"/>
    <dgm:cxn modelId="{B4738148-5BE6-4BFC-AB88-E51FF5615490}" type="presParOf" srcId="{C8F44349-E77D-4532-B37B-E26A19DCA4BF}" destId="{9DB6DDE3-E696-420F-B075-DCB5BCFF976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9055-33F4-4BCD-BAD0-676E763D6E7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C7820-BBA6-4D74-A322-F9B878626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8D074-F60A-4D71-912C-999370796F63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9B3A8-64F0-44D3-8845-14216D9D7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7FCD-9BF8-4129-A9A7-4FB68692B3CB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8E494-B9B7-4647-BD9A-DFE0DF155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8E56-F84A-42CF-BF52-9B4A60D0B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94999-BB6B-4884-AF10-F3D822DE8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3558-31AE-4787-B021-6AF760DF4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40043-E057-497E-BAF0-375A86BA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6B4A-E9CB-48B1-84AE-4B7322314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148E-453F-4A33-9899-24916482C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99C0-C856-4027-866F-2F20571B0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E0EA-644D-4A13-A99B-326D05046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2980-1717-4FC1-8365-D100E973735A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A377D-8405-4D20-9343-004F620A5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1D8E-8C88-40B0-B434-B721F087F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3429-9331-4E14-BE60-A170120D9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D335-D70E-4942-A204-9ED8F405B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3DDC-D296-4E60-B87D-F1719BED75FB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7ED0-F7DC-49A8-AD75-CE468A760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B5F5D-3670-46AA-8CF9-CFD181A6A325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3E757-C525-4F15-9979-A42C138FA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2C20-6823-466B-928B-D288A83B87DA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324F-C7E7-4A22-B123-5D828FA79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7CA3-630C-4B82-81B8-563588D283AA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7C01-8FDF-49F8-A9AC-179D5E378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3E4D-A53C-41B1-A033-1D6E197B4BF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80BAB-D680-41E6-B4D7-6E8483009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368A-7127-4C21-A969-C9E4A4A3FF3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364B-192A-4B4B-8F9D-39E6DD761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2A8C-1851-4F3D-8F28-E4EAEFF2BFA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4862-E288-4E45-BAAD-FBE1986A8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A2D9-A5C1-467C-AFCC-E172D9A3EEE2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EB46-9F76-4930-A804-A2C1CC537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FC96-1AA7-41DE-9770-613041ED455E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2C64-A9B4-4D1E-A5E5-4C894A73D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9425E-3CB7-4EC0-9203-851347857FC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09AFA-5E25-4BFD-BBD7-C944AD64D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CF467-9A93-4E27-A420-34C6678A018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F607-1451-4157-A1CE-7C74CE0F8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58CEA-AB49-4B14-848F-AF58BC629743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B29F-EB2D-47A1-BCEF-6FECBAF70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9BF7-AB31-4CAE-8F54-73AD5E378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696F1-BDD1-4A4D-86B3-3D9E1ECB4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2627-D35E-4821-9DA5-380331582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A3513-B341-421E-BBFA-5DE0B66F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D181-61DC-4BF4-8A90-1436F5A98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8A44E-09C0-4C73-93EC-F452F62E0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9B9D-2BFB-4124-BBED-BF28CD35EF76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AEDD-924A-4BE3-B7FD-D674B5C09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3AF0B-700D-434B-958B-47AB31CDD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5708-F58E-4D58-B72E-6FCCFC6B2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4512-420F-4815-BA1C-36609AA68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0A0C-289A-4C98-8D99-A5562DFB0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CA44-9317-4A08-9B8E-E10528CCC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C12FC-7204-4FCF-923B-1E75390B5423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2F50A-B88B-47D0-9665-776D3A78E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9E2F-557A-4B49-929F-91259D02A46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F51B-F7D6-408E-88EF-06BF43AA8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B9BF-4DC1-41A4-8AB0-5FBD8B03084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FC87-7210-4FC3-A7CF-B9EB77FAB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B3C4-0E99-48C5-B781-C82308393AA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7620-600E-495A-80D0-DED2FB05E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EE4-5B4F-4D55-9059-0BB753E7D9F9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135-5F0A-422E-9F65-DADC601A1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A738229-329D-4C27-B5BC-47F5420ADF85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A7FB0D-8134-44E3-B990-5646D3A65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E7AA91-7B34-4A02-8D28-BB73DE79B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CE4E6EE-F8B0-43EF-91EA-AF666476D59E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C65EE4-2E88-4E13-B62E-CA82C554B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48148D-7572-492F-BAFC-3DFAA57D9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4%D0%B5%D1%80%D0%B4%D0%B8%D0%BD%D0%B0%D0%BD%D0%B4_II_%D0%93%D0%B0%D0%B1%D1%81%D0%B1%D1%83%D1%80%D0%B3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d/d8/Ostfriesland.png" TargetMode="Externa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96%D1%81%D0%BE%D0%B2%D1%87%D0%B8%D0%BA%D0%B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uk.wikipedia.org/wiki/%D0%A1%D0%B2%D1%8F%D1%89%D0%B5%D0%BD%D0%BD%D0%B0_%D0%A0%D0%B8%D0%BC%D1%81%D1%8C%D0%BA%D0%B0_%D1%96%D0%BC%D0%BF%D0%B5%D1%80%D1%96%D1%8F" TargetMode="External"/><Relationship Id="rId4" Type="http://schemas.openxmlformats.org/officeDocument/2006/relationships/hyperlink" Target="http://uk.wikipedia.org/wiki/%D0%A2%D1%80%D0%B8%D0%B4%D1%86%D1%8F%D1%82%D0%B8%D1%80%D1%96%D1%87%D0%BD%D0%B0_%D0%B2%D1%96%D0%B9%D0%BD%D0%B0_1618%E2%80%94164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uk.wikipedia.org/wiki/%D0%A4%D1%80%D0%B0%D0%BD%D1%86%D1%96%D1%97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uk.wikipedia.org/wiki/%D0%91%D0%B0%D0%BB%D1%82%D1%96%D0%B9%D1%81%D1%8C%D0%BA%D0%B5_%D0%BC%D0%BE%D1%80%D0%B5" TargetMode="External"/><Relationship Id="rId4" Type="http://schemas.openxmlformats.org/officeDocument/2006/relationships/hyperlink" Target="http://uk.wikipedia.org/wiki/%D0%86%D1%81%D0%BF%D0%B0%D0%BD%D1%96%D1%8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1%D1%80%D0%BE%D0%B9%D0%BD%D0%B8%D0%B9_%D0%BA%D0%BE%D0%BD%D1%84%D0%BB%D1%96%D0%BA%D1%82" TargetMode="External"/><Relationship Id="rId7" Type="http://schemas.openxmlformats.org/officeDocument/2006/relationships/hyperlink" Target="http://uk.wikipedia.org/wiki/1648" TargetMode="External"/><Relationship Id="rId2" Type="http://schemas.openxmlformats.org/officeDocument/2006/relationships/hyperlink" Target="http://uk.wikipedia.org/wiki/%D0%84%D0%B2%D1%80%D0%BE%D0%BF%D0%B0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uk.wikipedia.org/wiki/24_%D0%BB%D0%B8%D1%81%D1%82%D0%BE%D0%BF%D0%B0%D0%B4%D0%B0" TargetMode="External"/><Relationship Id="rId5" Type="http://schemas.openxmlformats.org/officeDocument/2006/relationships/hyperlink" Target="http://uk.wikipedia.org/wiki/1618" TargetMode="External"/><Relationship Id="rId4" Type="http://schemas.openxmlformats.org/officeDocument/2006/relationships/hyperlink" Target="http://uk.wikipedia.org/wiki/23_%D1%82%D1%80%D0%B0%D0%B2%D0%BD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214283" y="1000108"/>
            <a:ext cx="8929717" cy="1470025"/>
          </a:xfrm>
        </p:spPr>
        <p:txBody>
          <a:bodyPr/>
          <a:lstStyle/>
          <a:p>
            <a:pPr algn="ctr"/>
            <a:r>
              <a:rPr lang="uk-UA" sz="6600" b="1" dirty="0" smtClean="0">
                <a:solidFill>
                  <a:srgbClr val="FFFF00"/>
                </a:solidFill>
              </a:rPr>
              <a:t>Тридцятирічна </a:t>
            </a:r>
            <a:br>
              <a:rPr lang="uk-UA" sz="6600" b="1" dirty="0" smtClean="0">
                <a:solidFill>
                  <a:srgbClr val="FFFF00"/>
                </a:solidFill>
              </a:rPr>
            </a:br>
            <a:r>
              <a:rPr lang="uk-UA" sz="6600" b="1" dirty="0" smtClean="0">
                <a:solidFill>
                  <a:srgbClr val="FFFF00"/>
                </a:solidFill>
              </a:rPr>
              <a:t>війна</a:t>
            </a:r>
            <a:endParaRPr lang="uk-UA" sz="6600" b="1" dirty="0">
              <a:solidFill>
                <a:srgbClr val="FFFF00"/>
              </a:solidFill>
            </a:endParaRPr>
          </a:p>
        </p:txBody>
      </p:sp>
      <p:pic>
        <p:nvPicPr>
          <p:cNvPr id="33794" name="Picture 2" descr="Файл:Europe map 16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5905488" cy="42593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4572008"/>
            <a:ext cx="228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Мапа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Європи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завершення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війни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smtClean="0"/>
              <a:t>1648 </a:t>
            </a:r>
            <a:r>
              <a:rPr lang="ru-RU" sz="2400" b="1" dirty="0" err="1" smtClean="0"/>
              <a:t>рік</a:t>
            </a:r>
            <a:endParaRPr lang="ru-RU" sz="24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8" y="214313"/>
            <a:ext cx="8805862" cy="186848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err="1" smtClean="0">
                <a:solidFill>
                  <a:schemeClr val="bg2"/>
                </a:solidFill>
              </a:rPr>
              <a:t>Коаліція</a:t>
            </a:r>
            <a:r>
              <a:rPr lang="ru-RU" b="1" dirty="0" smtClean="0">
                <a:solidFill>
                  <a:schemeClr val="bg2"/>
                </a:solidFill>
              </a:rPr>
              <a:t> - </a:t>
            </a:r>
            <a:r>
              <a:rPr lang="ru-RU" b="1" dirty="0" err="1" smtClean="0">
                <a:solidFill>
                  <a:schemeClr val="bg2"/>
                </a:solidFill>
              </a:rPr>
              <a:t>політичний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чи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військовий</a:t>
            </a:r>
            <a:r>
              <a:rPr lang="ru-RU" b="1" dirty="0" smtClean="0">
                <a:solidFill>
                  <a:schemeClr val="bg2"/>
                </a:solidFill>
              </a:rPr>
              <a:t> союз держав.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Склад </a:t>
            </a:r>
            <a:r>
              <a:rPr lang="ru-RU" b="1" dirty="0" err="1" smtClean="0">
                <a:solidFill>
                  <a:srgbClr val="FF0000"/>
                </a:solidFill>
              </a:rPr>
              <a:t>воюючих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країн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2071678"/>
          <a:ext cx="8734425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77300" cy="11430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ru-RU" sz="4000" b="1" dirty="0" err="1" smtClean="0">
                <a:solidFill>
                  <a:srgbClr val="FFFF00"/>
                </a:solidFill>
              </a:rPr>
              <a:t>Етапи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війни</a:t>
            </a:r>
            <a:r>
              <a:rPr lang="ru-RU" sz="4000" b="1" dirty="0" smtClean="0">
                <a:solidFill>
                  <a:srgbClr val="FFFF00"/>
                </a:solidFill>
              </a:rPr>
              <a:t>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600200"/>
          <a:ext cx="8805862" cy="51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/>
                <a:gridCol w="4233861"/>
              </a:tblGrid>
              <a:tr h="1260878">
                <a:tc>
                  <a:txBody>
                    <a:bodyPr/>
                    <a:lstStyle/>
                    <a:p>
                      <a:r>
                        <a:rPr lang="ru-RU" sz="4000" b="1" i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Чесько-пфальцський</a:t>
                      </a:r>
                      <a:endParaRPr lang="ru-RU" sz="4000" b="1" i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1618 – 1623.</a:t>
                      </a:r>
                      <a:endParaRPr lang="ru-RU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60878">
                <a:tc>
                  <a:txBody>
                    <a:bodyPr/>
                    <a:lstStyle/>
                    <a:p>
                      <a:r>
                        <a:rPr lang="ru-RU" sz="4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Датський</a:t>
                      </a:r>
                      <a:r>
                        <a:rPr lang="ru-RU" sz="4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1624 – 1629.</a:t>
                      </a:r>
                      <a:endParaRPr lang="ru-RU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60878">
                <a:tc>
                  <a:txBody>
                    <a:bodyPr/>
                    <a:lstStyle/>
                    <a:p>
                      <a:r>
                        <a:rPr lang="ru-RU" sz="4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Шведський</a:t>
                      </a:r>
                      <a:r>
                        <a:rPr lang="ru-RU" sz="4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1630 – 1634.</a:t>
                      </a:r>
                      <a:endParaRPr lang="ru-RU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60878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Франко – </a:t>
                      </a:r>
                      <a:r>
                        <a:rPr lang="ru-RU" sz="4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шведський</a:t>
                      </a:r>
                      <a:r>
                        <a:rPr lang="ru-RU" sz="4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1635 – 1648.</a:t>
                      </a:r>
                      <a:endParaRPr lang="ru-RU" sz="4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0" y="142875"/>
            <a:ext cx="4800600" cy="9286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000" b="1" dirty="0" err="1" smtClean="0">
                <a:solidFill>
                  <a:srgbClr val="FFFF00"/>
                </a:solidFill>
              </a:rPr>
              <a:t>Хід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Війны</a:t>
            </a:r>
            <a:r>
              <a:rPr lang="ru-RU" sz="4000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8429625" cy="178593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ru-RU" sz="2800" dirty="0" smtClean="0"/>
              <a:t>23 </a:t>
            </a:r>
            <a:r>
              <a:rPr lang="ru-RU" sz="2800" dirty="0" err="1" smtClean="0"/>
              <a:t>травня</a:t>
            </a:r>
            <a:r>
              <a:rPr lang="ru-RU" sz="2800" dirty="0" smtClean="0"/>
              <a:t> 1618 </a:t>
            </a:r>
            <a:r>
              <a:rPr lang="ru-RU" sz="2800" dirty="0" err="1" smtClean="0"/>
              <a:t>опозиційні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дворяни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чолі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графом </a:t>
            </a:r>
            <a:r>
              <a:rPr lang="ru-RU" sz="2800" dirty="0" err="1" smtClean="0"/>
              <a:t>Турном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викинули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вікон</a:t>
            </a:r>
            <a:r>
              <a:rPr lang="ru-RU" sz="2800" dirty="0" smtClean="0"/>
              <a:t> </a:t>
            </a:r>
            <a:r>
              <a:rPr lang="ru-RU" sz="2800" dirty="0" err="1" smtClean="0"/>
              <a:t>Чеської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Канцелярії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рів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королівських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намісників</a:t>
            </a:r>
            <a:r>
              <a:rPr lang="ru-RU" sz="2800" dirty="0" smtClean="0"/>
              <a:t> («Друга </a:t>
            </a:r>
            <a:r>
              <a:rPr lang="ru-RU" sz="2800" dirty="0" err="1" smtClean="0"/>
              <a:t>празька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дефенестрація</a:t>
            </a:r>
            <a:r>
              <a:rPr lang="ru-RU" sz="3200" dirty="0" smtClean="0"/>
              <a:t>»).</a:t>
            </a:r>
            <a:endParaRPr lang="ru-RU" sz="2800" dirty="0" smtClean="0"/>
          </a:p>
        </p:txBody>
      </p:sp>
      <p:pic>
        <p:nvPicPr>
          <p:cNvPr id="21508" name="Picture 2" descr="C:\Documents and Settings\777\Мои документы\Мои рисунки\пражск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7" y="3143248"/>
            <a:ext cx="46672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805862" cy="61436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2800" dirty="0" smtClean="0"/>
              <a:t>8 листопада 1620 - </a:t>
            </a:r>
            <a:r>
              <a:rPr lang="ru-RU" sz="2800" dirty="0" err="1" smtClean="0"/>
              <a:t>відбулася</a:t>
            </a:r>
            <a:r>
              <a:rPr lang="ru-RU" sz="2800" dirty="0" smtClean="0"/>
              <a:t> битва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Праги (</a:t>
            </a:r>
            <a:r>
              <a:rPr lang="ru-RU" sz="2800" b="1" dirty="0" smtClean="0">
                <a:solidFill>
                  <a:srgbClr val="FFFF00"/>
                </a:solidFill>
              </a:rPr>
              <a:t>Битва на </a:t>
            </a:r>
            <a:r>
              <a:rPr lang="ru-RU" sz="2800" b="1" dirty="0" err="1" smtClean="0">
                <a:solidFill>
                  <a:srgbClr val="FFFF00"/>
                </a:solidFill>
              </a:rPr>
              <a:t>Білій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Горі</a:t>
            </a:r>
            <a:r>
              <a:rPr lang="ru-RU" sz="2800" dirty="0" smtClean="0"/>
              <a:t>). </a:t>
            </a:r>
            <a:r>
              <a:rPr lang="ru-RU" sz="2800" dirty="0" err="1" smtClean="0"/>
              <a:t>Армія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протестантів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зазнала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нищівної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поразки</a:t>
            </a:r>
            <a:r>
              <a:rPr lang="ru-RU" sz="2800" dirty="0" smtClean="0"/>
              <a:t>. У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</a:t>
            </a:r>
            <a:r>
              <a:rPr lang="ru-RU" sz="2800" dirty="0" err="1" smtClean="0"/>
              <a:t>Чехія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залишилася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владі</a:t>
            </a:r>
            <a:r>
              <a:rPr lang="ru-RU" sz="2800" dirty="0" smtClean="0"/>
              <a:t> </a:t>
            </a:r>
            <a:r>
              <a:rPr lang="ru-RU" sz="2800" dirty="0" err="1" smtClean="0"/>
              <a:t>Габсбургів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на 300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              </a:t>
            </a:r>
            <a:r>
              <a:rPr lang="ru-RU" sz="2800" dirty="0" smtClean="0">
                <a:solidFill>
                  <a:srgbClr val="FFFF00"/>
                </a:solidFill>
              </a:rPr>
              <a:t>Перший </a:t>
            </a:r>
            <a:r>
              <a:rPr lang="ru-RU" sz="2800" dirty="0" err="1" smtClean="0">
                <a:solidFill>
                  <a:srgbClr val="FFFF00"/>
                </a:solidFill>
              </a:rPr>
              <a:t>період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війни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закінчився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переконливою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перемогою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Габсбургів</a:t>
            </a:r>
            <a:r>
              <a:rPr lang="ru-RU" sz="2800" dirty="0" smtClean="0"/>
              <a:t>. </a:t>
            </a:r>
          </a:p>
          <a:p>
            <a:pPr eaLnBrk="1" hangingPunct="1"/>
            <a:r>
              <a:rPr lang="ru-RU" sz="2800" dirty="0" err="1" smtClean="0"/>
              <a:t>Це</a:t>
            </a:r>
            <a:r>
              <a:rPr lang="ru-RU" sz="2800" dirty="0" smtClean="0"/>
              <a:t> послужило </a:t>
            </a:r>
            <a:r>
              <a:rPr lang="ru-RU" sz="2800" dirty="0" err="1" smtClean="0"/>
              <a:t>поштовхом</a:t>
            </a:r>
            <a:r>
              <a:rPr lang="ru-RU" sz="2800" dirty="0" smtClean="0"/>
              <a:t> до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тісного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згуртування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антигабсбурзької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коаліції</a:t>
            </a:r>
            <a:r>
              <a:rPr lang="ru-RU" sz="2800" dirty="0" smtClean="0"/>
              <a:t>. 10 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 1624 </a:t>
            </a:r>
            <a:r>
              <a:rPr lang="ru-RU" sz="2800" dirty="0" err="1" smtClean="0">
                <a:solidFill>
                  <a:srgbClr val="FFFF00"/>
                </a:solidFill>
              </a:rPr>
              <a:t>Франція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Голландія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/>
              <a:t>уклали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Компьенський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договір</a:t>
            </a:r>
            <a:r>
              <a:rPr lang="ru-RU" sz="2800" dirty="0" smtClean="0"/>
              <a:t>. До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приєдналися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Англія</a:t>
            </a:r>
            <a:r>
              <a:rPr lang="ru-RU" sz="2800" dirty="0" smtClean="0"/>
              <a:t> (15 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), </a:t>
            </a:r>
            <a:r>
              <a:rPr lang="ru-RU" sz="2800" dirty="0" err="1" smtClean="0"/>
              <a:t>Швеція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Данія</a:t>
            </a:r>
            <a:r>
              <a:rPr lang="ru-RU" sz="2800" dirty="0" smtClean="0"/>
              <a:t> (9 </a:t>
            </a:r>
            <a:r>
              <a:rPr lang="ru-RU" sz="2800" dirty="0" err="1" smtClean="0"/>
              <a:t>липня</a:t>
            </a:r>
            <a:r>
              <a:rPr lang="ru-RU" sz="2800" dirty="0" smtClean="0"/>
              <a:t>), Савойя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Венеція</a:t>
            </a:r>
            <a:r>
              <a:rPr lang="ru-RU" sz="2800" dirty="0" smtClean="0"/>
              <a:t> (11 </a:t>
            </a:r>
            <a:r>
              <a:rPr lang="ru-RU" sz="2800" dirty="0" err="1" smtClean="0"/>
              <a:t>липня</a:t>
            </a:r>
            <a:r>
              <a:rPr lang="ru-RU" sz="2800" dirty="0" smtClean="0"/>
              <a:t>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357188" y="285751"/>
            <a:ext cx="8572500" cy="928672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FFFF00"/>
                </a:solidFill>
              </a:rPr>
              <a:t>Датський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період</a:t>
            </a:r>
            <a:r>
              <a:rPr lang="ru-RU" sz="3600" b="1" dirty="0" smtClean="0">
                <a:solidFill>
                  <a:srgbClr val="FFFF00"/>
                </a:solidFill>
              </a:rPr>
              <a:t> 1625 —1629.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429625" cy="4071938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ru-RU" sz="2800" dirty="0" err="1" smtClean="0">
                <a:solidFill>
                  <a:srgbClr val="FF0000"/>
                </a:solidFill>
              </a:rPr>
              <a:t>Крістіан</a:t>
            </a:r>
            <a:r>
              <a:rPr lang="ru-RU" sz="2800" dirty="0" smtClean="0">
                <a:solidFill>
                  <a:srgbClr val="FF0000"/>
                </a:solidFill>
              </a:rPr>
              <a:t> IV</a:t>
            </a:r>
            <a:r>
              <a:rPr lang="ru-RU" sz="2800" dirty="0" smtClean="0"/>
              <a:t>, Король </a:t>
            </a:r>
            <a:r>
              <a:rPr lang="ru-RU" sz="2800" dirty="0" err="1" smtClean="0">
                <a:solidFill>
                  <a:srgbClr val="FF0000"/>
                </a:solidFill>
              </a:rPr>
              <a:t>Данії</a:t>
            </a:r>
            <a:r>
              <a:rPr lang="ru-RU" sz="2800" dirty="0" smtClean="0"/>
              <a:t> (1577-1648), лютеранин, </a:t>
            </a:r>
            <a:r>
              <a:rPr lang="ru-RU" sz="2800" dirty="0" err="1" smtClean="0"/>
              <a:t>побоюючись</a:t>
            </a:r>
            <a:r>
              <a:rPr lang="ru-RU" sz="2800" dirty="0" smtClean="0"/>
              <a:t> за </a:t>
            </a:r>
            <a:r>
              <a:rPr lang="ru-RU" sz="2800" dirty="0" err="1" smtClean="0"/>
              <a:t>власний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суверенітет</a:t>
            </a:r>
            <a:r>
              <a:rPr lang="ru-RU" sz="2800" dirty="0" smtClean="0"/>
              <a:t> у </a:t>
            </a:r>
            <a:r>
              <a:rPr lang="ru-RU" sz="2800" dirty="0" err="1" smtClean="0"/>
              <a:t>разі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поразки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протестантів</a:t>
            </a:r>
            <a:r>
              <a:rPr lang="ru-RU" sz="2800" dirty="0" smtClean="0"/>
              <a:t>, направив свою </a:t>
            </a:r>
            <a:r>
              <a:rPr lang="ru-RU" sz="2800" dirty="0" err="1" smtClean="0"/>
              <a:t>армію</a:t>
            </a:r>
            <a:r>
              <a:rPr lang="ru-RU" sz="2800" dirty="0" smtClean="0"/>
              <a:t> </a:t>
            </a:r>
            <a:r>
              <a:rPr lang="ru-RU" sz="2800" dirty="0" err="1" smtClean="0"/>
              <a:t>їм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допомогу</a:t>
            </a:r>
            <a:r>
              <a:rPr lang="ru-RU" sz="2800" dirty="0" smtClean="0"/>
              <a:t>. </a:t>
            </a:r>
            <a:r>
              <a:rPr lang="ru-RU" sz="2800" dirty="0" err="1" smtClean="0"/>
              <a:t>Крістіан</a:t>
            </a:r>
            <a:r>
              <a:rPr lang="ru-RU" sz="2800" dirty="0" smtClean="0"/>
              <a:t> </a:t>
            </a:r>
            <a:r>
              <a:rPr lang="ru-RU" sz="2800" dirty="0" err="1" smtClean="0"/>
              <a:t>виступив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чолі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найманої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армії</a:t>
            </a:r>
            <a:r>
              <a:rPr lang="ru-RU" sz="2800" dirty="0" smtClean="0"/>
              <a:t> у 20 000 </a:t>
            </a:r>
            <a:r>
              <a:rPr lang="ru-RU" sz="2800" dirty="0" err="1" smtClean="0"/>
              <a:t>солдатів</a:t>
            </a:r>
            <a:r>
              <a:rPr lang="ru-RU" sz="2800" dirty="0" smtClean="0"/>
              <a:t>.</a:t>
            </a:r>
          </a:p>
          <a:p>
            <a:pPr eaLnBrk="1" hangingPunct="1"/>
            <a:r>
              <a:rPr lang="ru-RU" sz="2800" dirty="0" smtClean="0"/>
              <a:t>Для </a:t>
            </a:r>
            <a:r>
              <a:rPr lang="ru-RU" sz="2800" dirty="0" err="1" smtClean="0"/>
              <a:t>боротьби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ним </a:t>
            </a:r>
            <a:r>
              <a:rPr lang="ru-RU" sz="2800" dirty="0" smtClean="0">
                <a:solidFill>
                  <a:srgbClr val="FF0000"/>
                </a:solidFill>
              </a:rPr>
              <a:t>Фердинанд II </a:t>
            </a:r>
            <a:r>
              <a:rPr lang="ru-RU" sz="2800" dirty="0" smtClean="0"/>
              <a:t>запросив </a:t>
            </a:r>
            <a:r>
              <a:rPr lang="ru-RU" sz="2800" dirty="0" err="1" smtClean="0"/>
              <a:t>чеського</a:t>
            </a:r>
            <a:r>
              <a:rPr lang="ru-RU" sz="2800" dirty="0" smtClean="0"/>
              <a:t> дворянина </a:t>
            </a:r>
            <a:r>
              <a:rPr lang="ru-RU" sz="2800" dirty="0" smtClean="0">
                <a:solidFill>
                  <a:srgbClr val="FFFF00"/>
                </a:solidFill>
              </a:rPr>
              <a:t>Альбрехта фон Валленштейна</a:t>
            </a:r>
            <a:r>
              <a:rPr lang="ru-RU" sz="2800" dirty="0" smtClean="0"/>
              <a:t>. Валленштейн </a:t>
            </a:r>
            <a:r>
              <a:rPr lang="ru-RU" sz="2800" dirty="0" err="1" smtClean="0"/>
              <a:t>запропонував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імператору</a:t>
            </a:r>
            <a:r>
              <a:rPr lang="ru-RU" sz="2800" dirty="0" smtClean="0"/>
              <a:t> </a:t>
            </a:r>
            <a:r>
              <a:rPr lang="ru-RU" sz="2800" dirty="0" err="1" smtClean="0"/>
              <a:t>набрати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велику</a:t>
            </a:r>
            <a:r>
              <a:rPr lang="ru-RU" sz="2800" dirty="0" smtClean="0"/>
              <a:t> </a:t>
            </a:r>
            <a:r>
              <a:rPr lang="ru-RU" sz="2800" dirty="0" err="1" smtClean="0"/>
              <a:t>армію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витрачати</a:t>
            </a:r>
            <a:r>
              <a:rPr lang="ru-RU" sz="2800" dirty="0" smtClean="0"/>
              <a:t> грошей на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утримання</a:t>
            </a:r>
            <a:r>
              <a:rPr lang="ru-RU" sz="2800" dirty="0" smtClean="0"/>
              <a:t>, а </a:t>
            </a:r>
            <a:r>
              <a:rPr lang="ru-RU" sz="2800" dirty="0" err="1" smtClean="0"/>
              <a:t>годувати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рахунок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розгарбування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захоплених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територій</a:t>
            </a:r>
            <a:endParaRPr lang="ru-RU" sz="28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14346" y="4857760"/>
            <a:ext cx="5994415" cy="10715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i="1" dirty="0" smtClean="0">
                <a:hlinkClick r:id="rId2" tooltip="Фердинанд II Габсбург"/>
              </a:rPr>
              <a:t>Фердинанд II Габсбург</a:t>
            </a:r>
            <a:r>
              <a:rPr lang="ru-RU" sz="2000" b="0" i="1" dirty="0" smtClean="0"/>
              <a:t>, </a:t>
            </a: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1800" b="0" i="1" dirty="0" err="1" smtClean="0"/>
              <a:t>імператор</a:t>
            </a:r>
            <a:r>
              <a:rPr lang="ru-RU" sz="1800" b="0" i="1" dirty="0" smtClean="0"/>
              <a:t> </a:t>
            </a:r>
            <a:r>
              <a:rPr lang="ru-RU" sz="1800" b="0" i="1" dirty="0" err="1" smtClean="0"/>
              <a:t>Священної</a:t>
            </a:r>
            <a:r>
              <a:rPr lang="ru-RU" sz="1800" b="0" i="1" dirty="0" smtClean="0"/>
              <a:t> </a:t>
            </a:r>
            <a:r>
              <a:rPr lang="ru-RU" sz="1800" b="0" i="1" dirty="0" err="1" smtClean="0"/>
              <a:t>Римської</a:t>
            </a:r>
            <a:r>
              <a:rPr lang="ru-RU" sz="1800" b="0" i="1" dirty="0" smtClean="0"/>
              <a:t> </a:t>
            </a:r>
            <a:r>
              <a:rPr lang="ru-RU" sz="1800" b="0" i="1" dirty="0" err="1" smtClean="0"/>
              <a:t>імперії</a:t>
            </a:r>
            <a:r>
              <a:rPr lang="ru-RU" sz="1800" b="0" i="1" dirty="0" smtClean="0"/>
              <a:t> </a:t>
            </a:r>
            <a:r>
              <a:rPr lang="ru-RU" sz="1800" b="0" i="1" dirty="0" err="1" smtClean="0"/>
              <a:t>і</a:t>
            </a:r>
            <a:r>
              <a:rPr lang="ru-RU" sz="1800" b="0" i="1" dirty="0" smtClean="0"/>
              <a:t> Король </a:t>
            </a:r>
            <a:r>
              <a:rPr lang="ru-RU" sz="1800" b="0" i="1" dirty="0" err="1" smtClean="0"/>
              <a:t>Богемії</a:t>
            </a:r>
            <a:endParaRPr lang="ru-RU" sz="3200" dirty="0"/>
          </a:p>
        </p:txBody>
      </p:sp>
      <p:pic>
        <p:nvPicPr>
          <p:cNvPr id="18434" name="Picture 2" descr="http://upload.wikimedia.org/wikipedia/commons/thumb/3/3f/Joseph_Heintz_d._%C3%84._003.jpg/175px-Joseph_Heintz_d._%C3%84.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3538740" cy="5643602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b/b3/Kristian_IV_av_Danmark%2C_malning_av_Pieter_Isaacsz_1611-1616.jpg/175px-Kristian_IV_av_Danmark%2C_malning_av_Pieter_Isaacsz_1611-16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28"/>
            <a:ext cx="3887066" cy="5286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43636" y="5715016"/>
            <a:ext cx="1994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Крістіан</a:t>
            </a:r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IV </a:t>
            </a:r>
            <a:endParaRPr lang="uk-UA" sz="2400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Данський</a:t>
            </a:r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428625"/>
            <a:ext cx="3779838" cy="5857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err="1" smtClean="0"/>
              <a:t>Армія</a:t>
            </a:r>
            <a:r>
              <a:rPr lang="ru-RU" sz="2000" dirty="0" smtClean="0"/>
              <a:t> Валленштейна </a:t>
            </a:r>
            <a:r>
              <a:rPr lang="ru-RU" sz="2000" dirty="0" err="1" smtClean="0"/>
              <a:t>окупувала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Мекленбург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Померанію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dirty="0" err="1" smtClean="0"/>
              <a:t>Полководець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титул </a:t>
            </a:r>
            <a:r>
              <a:rPr lang="ru-RU" sz="2000" dirty="0" err="1" smtClean="0"/>
              <a:t>адмірала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маючи</a:t>
            </a:r>
            <a:r>
              <a:rPr lang="ru-RU" sz="2000" dirty="0" smtClean="0"/>
              <a:t> флоту, Валленштейн не </a:t>
            </a:r>
            <a:r>
              <a:rPr lang="ru-RU" sz="2000" dirty="0" err="1" smtClean="0"/>
              <a:t>міг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столицю</a:t>
            </a:r>
            <a:r>
              <a:rPr lang="ru-RU" sz="2000" dirty="0" smtClean="0"/>
              <a:t> </a:t>
            </a:r>
            <a:r>
              <a:rPr lang="ru-RU" sz="2000" dirty="0" err="1" smtClean="0"/>
              <a:t>Данії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острові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Зеландія</a:t>
            </a:r>
            <a:r>
              <a:rPr lang="ru-RU" sz="2000" dirty="0" smtClean="0"/>
              <a:t>. Валленштейн </a:t>
            </a:r>
            <a:r>
              <a:rPr lang="ru-RU" sz="2000" dirty="0" err="1" smtClean="0"/>
              <a:t>організував</a:t>
            </a:r>
            <a:r>
              <a:rPr lang="ru-RU" sz="2000" dirty="0" smtClean="0"/>
              <a:t> облогу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Штральзунду</a:t>
            </a:r>
            <a:r>
              <a:rPr lang="ru-RU" sz="2000" dirty="0" smtClean="0"/>
              <a:t>, </a:t>
            </a:r>
            <a:r>
              <a:rPr lang="ru-RU" sz="2000" dirty="0" err="1" smtClean="0"/>
              <a:t>вільного</a:t>
            </a:r>
            <a:r>
              <a:rPr lang="ru-RU" sz="2000" dirty="0" smtClean="0"/>
              <a:t> великого порту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військовими</a:t>
            </a:r>
            <a:r>
              <a:rPr lang="ru-RU" sz="2000" dirty="0" smtClean="0"/>
              <a:t> верфями,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зазнав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невдачі</a:t>
            </a:r>
            <a:r>
              <a:rPr lang="ru-RU" sz="2000" dirty="0" smtClean="0"/>
              <a:t>.?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підписання</a:t>
            </a:r>
            <a:r>
              <a:rPr lang="ru-RU" sz="2000" dirty="0" smtClean="0"/>
              <a:t> мирного договору в Любеку в 1629.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Закінчився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один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період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війни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3" name="Рисунок 3" descr="Альбрехт фон Валленштейн.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4214813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6215082"/>
            <a:ext cx="4494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Альбрехт фон Валленштейн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Файл:Ostfriesla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214313"/>
            <a:ext cx="65722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428625" y="285750"/>
            <a:ext cx="4800600" cy="1470025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ru-RU" b="1" dirty="0" err="1" smtClean="0"/>
              <a:t>Шведський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 1630—1635.</a:t>
            </a:r>
            <a:endParaRPr lang="ru-RU" dirty="0" smtClean="0"/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000250"/>
            <a:ext cx="7858125" cy="4500563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І </a:t>
            </a:r>
            <a:r>
              <a:rPr lang="ru-RU" sz="3200" dirty="0" err="1" smtClean="0"/>
              <a:t>католицькі</a:t>
            </a:r>
            <a:r>
              <a:rPr lang="ru-RU" sz="3200" dirty="0" smtClean="0"/>
              <a:t>,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протестантські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князі</a:t>
            </a:r>
            <a:r>
              <a:rPr lang="ru-RU" sz="3200" dirty="0" smtClean="0"/>
              <a:t>, так само як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дуже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багато</a:t>
            </a:r>
            <a:r>
              <a:rPr lang="ru-RU" sz="3200" dirty="0" smtClean="0"/>
              <a:t> </a:t>
            </a:r>
            <a:r>
              <a:rPr lang="ru-RU" sz="3200" dirty="0" err="1" smtClean="0"/>
              <a:t>хто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оточення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імператора</a:t>
            </a:r>
            <a:r>
              <a:rPr lang="ru-RU" sz="3200" dirty="0" smtClean="0"/>
              <a:t> </a:t>
            </a:r>
            <a:r>
              <a:rPr lang="ru-RU" sz="3200" dirty="0" err="1" smtClean="0"/>
              <a:t>вважали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Валленштейн </a:t>
            </a:r>
            <a:r>
              <a:rPr lang="ru-RU" sz="3200" dirty="0" err="1" smtClean="0"/>
              <a:t>хоче</a:t>
            </a:r>
            <a:r>
              <a:rPr lang="ru-RU" sz="3200" dirty="0" smtClean="0"/>
              <a:t> сам </a:t>
            </a:r>
            <a:r>
              <a:rPr lang="ru-RU" sz="3200" dirty="0" err="1" smtClean="0"/>
              <a:t>захопити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владу</a:t>
            </a:r>
            <a:r>
              <a:rPr lang="ru-RU" sz="3200" dirty="0" smtClean="0"/>
              <a:t> в </a:t>
            </a:r>
            <a:r>
              <a:rPr lang="ru-RU" sz="3200" dirty="0" err="1" smtClean="0"/>
              <a:t>Німеччині</a:t>
            </a:r>
            <a:r>
              <a:rPr lang="ru-RU" sz="3200" dirty="0" smtClean="0"/>
              <a:t>. У 1630 Фердинанд </a:t>
            </a:r>
            <a:r>
              <a:rPr lang="en-US" sz="3200" dirty="0" smtClean="0"/>
              <a:t>II </a:t>
            </a:r>
            <a:r>
              <a:rPr lang="ru-RU" sz="3200" dirty="0" err="1" smtClean="0"/>
              <a:t>звільнив</a:t>
            </a:r>
            <a:r>
              <a:rPr lang="ru-RU" sz="3200" dirty="0" smtClean="0"/>
              <a:t> Валленштейна. </a:t>
            </a:r>
            <a:r>
              <a:rPr lang="ru-RU" sz="3200" dirty="0" err="1" smtClean="0"/>
              <a:t>Однак</a:t>
            </a:r>
            <a:r>
              <a:rPr lang="ru-RU" sz="3200" dirty="0" smtClean="0"/>
              <a:t>, коли </a:t>
            </a:r>
            <a:r>
              <a:rPr lang="ru-RU" sz="3200" dirty="0" err="1" smtClean="0"/>
              <a:t>почалося</a:t>
            </a:r>
            <a:r>
              <a:rPr lang="ru-RU" sz="3200" dirty="0" smtClean="0"/>
              <a:t> </a:t>
            </a:r>
            <a:r>
              <a:rPr lang="ru-RU" sz="3200" dirty="0" err="1" smtClean="0"/>
              <a:t>шведське</a:t>
            </a:r>
            <a:r>
              <a:rPr lang="ru-RU" sz="3200" dirty="0" smtClean="0"/>
              <a:t> </a:t>
            </a:r>
            <a:r>
              <a:rPr lang="ru-RU" sz="3200" dirty="0" err="1" smtClean="0"/>
              <a:t>наступ</a:t>
            </a:r>
            <a:r>
              <a:rPr lang="ru-RU" sz="3200" dirty="0" smtClean="0"/>
              <a:t>, </a:t>
            </a:r>
            <a:r>
              <a:rPr lang="ru-RU" sz="3200" dirty="0" err="1" smtClean="0"/>
              <a:t>довелося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покликати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ще</a:t>
            </a:r>
            <a:r>
              <a:rPr lang="ru-RU" sz="3200" dirty="0" smtClean="0"/>
              <a:t> раз.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214282" y="4786322"/>
            <a:ext cx="8715375" cy="16430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ru-RU" sz="2800" dirty="0" smtClean="0"/>
              <a:t> У </a:t>
            </a:r>
            <a:r>
              <a:rPr lang="ru-RU" sz="2800" dirty="0" err="1" smtClean="0"/>
              <a:t>битві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Брейтенфельді</a:t>
            </a:r>
            <a:r>
              <a:rPr lang="ru-RU" sz="2800" dirty="0" smtClean="0"/>
              <a:t> (1631) </a:t>
            </a:r>
            <a:r>
              <a:rPr lang="ru-RU" sz="2800" dirty="0" err="1" smtClean="0"/>
              <a:t>шведський</a:t>
            </a:r>
            <a:r>
              <a:rPr lang="ru-RU" sz="2800" dirty="0" smtClean="0"/>
              <a:t> король </a:t>
            </a:r>
            <a:r>
              <a:rPr lang="ru-RU" sz="2800" dirty="0" smtClean="0">
                <a:solidFill>
                  <a:srgbClr val="FFFF00"/>
                </a:solidFill>
              </a:rPr>
              <a:t>Густав Адольф </a:t>
            </a:r>
            <a:r>
              <a:rPr lang="ru-RU" sz="2800" dirty="0" err="1" smtClean="0"/>
              <a:t>завдав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поразки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Католицькій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лізі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командуванням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Тіллі</a:t>
            </a:r>
            <a:r>
              <a:rPr lang="ru-RU" sz="2800" dirty="0" smtClean="0"/>
              <a:t>.</a:t>
            </a:r>
          </a:p>
        </p:txBody>
      </p:sp>
      <p:pic>
        <p:nvPicPr>
          <p:cNvPr id="28675" name="Содержимое 3" descr="016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14290"/>
            <a:ext cx="7500938" cy="4500563"/>
          </a:xfrm>
        </p:spPr>
      </p:pic>
      <p:pic>
        <p:nvPicPr>
          <p:cNvPr id="14338" name="Picture 2" descr="http://upload.wikimedia.org/wikipedia/commons/thumb/1/1b/Johann_Tserclaes_Tilly.jpg/150px-Johann_Tserclaes_Til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71480"/>
            <a:ext cx="2357444" cy="31589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00826" y="3857628"/>
            <a:ext cx="2646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Йоганн </a:t>
            </a:r>
            <a:r>
              <a:rPr lang="uk-UA" b="1" dirty="0" err="1" smtClean="0"/>
              <a:t>Церклас</a:t>
            </a:r>
            <a:r>
              <a:rPr lang="uk-UA" b="1" dirty="0" smtClean="0"/>
              <a:t> </a:t>
            </a:r>
            <a:r>
              <a:rPr lang="uk-UA" b="1" dirty="0" err="1" smtClean="0"/>
              <a:t>Тіллі</a:t>
            </a:r>
            <a:endParaRPr lang="uk-UA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429654" cy="415449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600" b="1" u="sng" dirty="0" smtClean="0">
                <a:solidFill>
                  <a:schemeClr val="bg2"/>
                </a:solidFill>
              </a:rPr>
              <a:t>Мета уроку</a:t>
            </a:r>
            <a:r>
              <a:rPr lang="ru-RU" sz="3600" dirty="0" smtClean="0">
                <a:solidFill>
                  <a:schemeClr val="bg2"/>
                </a:solidFill>
              </a:rPr>
              <a:t>: </a:t>
            </a:r>
            <a:r>
              <a:rPr lang="ru-RU" sz="3600" i="1" dirty="0" err="1" smtClean="0">
                <a:solidFill>
                  <a:schemeClr val="bg2"/>
                </a:solidFill>
              </a:rPr>
              <a:t>показати</a:t>
            </a:r>
            <a:r>
              <a:rPr lang="ru-RU" sz="3600" i="1" dirty="0" smtClean="0">
                <a:solidFill>
                  <a:schemeClr val="bg2"/>
                </a:solidFill>
              </a:rPr>
              <a:t>, </a:t>
            </a:r>
            <a:r>
              <a:rPr lang="ru-RU" sz="3600" i="1" dirty="0" err="1" smtClean="0">
                <a:solidFill>
                  <a:schemeClr val="bg2"/>
                </a:solidFill>
              </a:rPr>
              <a:t>що</a:t>
            </a:r>
            <a:r>
              <a:rPr lang="ru-RU" sz="3600" i="1" dirty="0" smtClean="0">
                <a:solidFill>
                  <a:schemeClr val="bg2"/>
                </a:solidFill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</a:rPr>
              <a:t>Тридцятирічна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</a:rPr>
              <a:t>війна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smtClean="0">
                <a:solidFill>
                  <a:schemeClr val="bg2"/>
                </a:solidFill>
              </a:rPr>
              <a:t>завершила </a:t>
            </a:r>
            <a:r>
              <a:rPr lang="ru-RU" sz="3600" i="1" dirty="0" err="1" smtClean="0">
                <a:solidFill>
                  <a:schemeClr val="bg2"/>
                </a:solidFill>
              </a:rPr>
              <a:t>епоху</a:t>
            </a:r>
            <a:r>
              <a:rPr lang="ru-RU" sz="3600" i="1" dirty="0" smtClean="0">
                <a:solidFill>
                  <a:schemeClr val="bg2"/>
                </a:solidFill>
              </a:rPr>
              <a:t> </a:t>
            </a:r>
            <a:r>
              <a:rPr lang="ru-RU" sz="3600" i="1" dirty="0" err="1" smtClean="0">
                <a:solidFill>
                  <a:schemeClr val="bg2"/>
                </a:solidFill>
              </a:rPr>
              <a:t>релігійних</a:t>
            </a:r>
            <a:r>
              <a:rPr lang="ru-RU" sz="3600" i="1" dirty="0" smtClean="0">
                <a:solidFill>
                  <a:schemeClr val="bg2"/>
                </a:solidFill>
              </a:rPr>
              <a:t> </a:t>
            </a:r>
            <a:r>
              <a:rPr lang="ru-RU" sz="3600" i="1" dirty="0" err="1" smtClean="0">
                <a:solidFill>
                  <a:schemeClr val="bg2"/>
                </a:solidFill>
              </a:rPr>
              <a:t>воєн</a:t>
            </a:r>
            <a:r>
              <a:rPr lang="ru-RU" sz="3600" i="1" dirty="0" smtClean="0">
                <a:solidFill>
                  <a:schemeClr val="bg2"/>
                </a:solidFill>
              </a:rPr>
              <a:t>, а </a:t>
            </a:r>
            <a:r>
              <a:rPr lang="ru-RU" sz="3600" i="1" dirty="0" err="1" smtClean="0">
                <a:solidFill>
                  <a:srgbClr val="C00000"/>
                </a:solidFill>
              </a:rPr>
              <a:t>Вестфальський</a:t>
            </a:r>
            <a:r>
              <a:rPr lang="ru-RU" sz="3600" i="1" dirty="0" smtClean="0">
                <a:solidFill>
                  <a:srgbClr val="C00000"/>
                </a:solidFill>
              </a:rPr>
              <a:t> мир </a:t>
            </a:r>
            <a:r>
              <a:rPr lang="ru-RU" sz="3600" i="1" dirty="0" smtClean="0">
                <a:solidFill>
                  <a:schemeClr val="bg2"/>
                </a:solidFill>
              </a:rPr>
              <a:t>заклав </a:t>
            </a:r>
            <a:r>
              <a:rPr lang="ru-RU" sz="3600" i="1" dirty="0" err="1" smtClean="0">
                <a:solidFill>
                  <a:schemeClr val="bg2"/>
                </a:solidFill>
              </a:rPr>
              <a:t>основи</a:t>
            </a:r>
            <a:r>
              <a:rPr lang="ru-RU" sz="3600" i="1" dirty="0" smtClean="0">
                <a:solidFill>
                  <a:schemeClr val="bg2"/>
                </a:solidFill>
              </a:rPr>
              <a:t> </a:t>
            </a:r>
            <a:r>
              <a:rPr lang="ru-RU" sz="3600" i="1" dirty="0" err="1" smtClean="0">
                <a:solidFill>
                  <a:schemeClr val="bg2"/>
                </a:solidFill>
              </a:rPr>
              <a:t>нових</a:t>
            </a:r>
            <a:r>
              <a:rPr lang="ru-RU" sz="3600" i="1" dirty="0" smtClean="0">
                <a:solidFill>
                  <a:schemeClr val="bg2"/>
                </a:solidFill>
              </a:rPr>
              <a:t> </a:t>
            </a:r>
            <a:r>
              <a:rPr lang="ru-RU" sz="3600" i="1" dirty="0" err="1" smtClean="0">
                <a:solidFill>
                  <a:schemeClr val="bg2"/>
                </a:solidFill>
              </a:rPr>
              <a:t>відносин</a:t>
            </a:r>
            <a:r>
              <a:rPr lang="ru-RU" sz="3600" i="1" dirty="0" smtClean="0">
                <a:solidFill>
                  <a:schemeClr val="bg2"/>
                </a:solidFill>
              </a:rPr>
              <a:t> </a:t>
            </a:r>
            <a:r>
              <a:rPr lang="ru-RU" sz="3600" i="1" dirty="0" err="1" smtClean="0">
                <a:solidFill>
                  <a:schemeClr val="bg2"/>
                </a:solidFill>
              </a:rPr>
              <a:t>між</a:t>
            </a:r>
            <a:r>
              <a:rPr lang="ru-RU" sz="3600" i="1" dirty="0" smtClean="0">
                <a:solidFill>
                  <a:schemeClr val="bg2"/>
                </a:solidFill>
              </a:rPr>
              <a:t> державами </a:t>
            </a:r>
            <a:r>
              <a:rPr lang="ru-RU" sz="3600" i="1" dirty="0" err="1" smtClean="0">
                <a:solidFill>
                  <a:schemeClr val="bg2"/>
                </a:solidFill>
              </a:rPr>
              <a:t>Європи</a:t>
            </a:r>
            <a:r>
              <a:rPr lang="ru-RU" sz="3600" i="1" dirty="0" smtClean="0">
                <a:solidFill>
                  <a:schemeClr val="bg2"/>
                </a:solidFill>
              </a:rPr>
              <a:t>, </a:t>
            </a:r>
            <a:r>
              <a:rPr lang="ru-RU" sz="3600" i="1" dirty="0" err="1" smtClean="0">
                <a:solidFill>
                  <a:schemeClr val="bg2"/>
                </a:solidFill>
              </a:rPr>
              <a:t>призвів</a:t>
            </a:r>
            <a:r>
              <a:rPr lang="ru-RU" sz="3600" i="1" dirty="0" smtClean="0">
                <a:solidFill>
                  <a:schemeClr val="bg2"/>
                </a:solidFill>
              </a:rPr>
              <a:t> до </a:t>
            </a:r>
            <a:r>
              <a:rPr lang="ru-RU" sz="3600" i="1" dirty="0" err="1" smtClean="0">
                <a:solidFill>
                  <a:schemeClr val="bg2"/>
                </a:solidFill>
              </a:rPr>
              <a:t>розпаду</a:t>
            </a:r>
            <a:r>
              <a:rPr lang="ru-RU" sz="3600" i="1" dirty="0" smtClean="0">
                <a:solidFill>
                  <a:schemeClr val="bg2"/>
                </a:solidFill>
              </a:rPr>
              <a:t> </a:t>
            </a:r>
            <a:r>
              <a:rPr lang="ru-RU" sz="3600" i="1" dirty="0" err="1" smtClean="0">
                <a:solidFill>
                  <a:schemeClr val="bg2"/>
                </a:solidFill>
              </a:rPr>
              <a:t>Священної</a:t>
            </a:r>
            <a:r>
              <a:rPr lang="ru-RU" sz="3600" i="1" dirty="0" smtClean="0">
                <a:solidFill>
                  <a:schemeClr val="bg2"/>
                </a:solidFill>
              </a:rPr>
              <a:t> </a:t>
            </a:r>
            <a:r>
              <a:rPr lang="ru-RU" sz="3600" i="1" dirty="0" err="1" smtClean="0">
                <a:solidFill>
                  <a:schemeClr val="bg2"/>
                </a:solidFill>
              </a:rPr>
              <a:t>Римської</a:t>
            </a:r>
            <a:r>
              <a:rPr lang="ru-RU" sz="3600" i="1" dirty="0" smtClean="0">
                <a:solidFill>
                  <a:schemeClr val="bg2"/>
                </a:solidFill>
              </a:rPr>
              <a:t> </a:t>
            </a:r>
            <a:r>
              <a:rPr lang="ru-RU" sz="3600" i="1" dirty="0" err="1" smtClean="0">
                <a:solidFill>
                  <a:schemeClr val="bg2"/>
                </a:solidFill>
              </a:rPr>
              <a:t>імперії</a:t>
            </a:r>
            <a:r>
              <a:rPr lang="ru-RU" sz="3600" i="1" dirty="0" smtClean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214812" cy="6357938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dirty="0" smtClean="0"/>
              <a:t>Густав Адольф </a:t>
            </a:r>
            <a:r>
              <a:rPr lang="el-GR" sz="3200" dirty="0" smtClean="0"/>
              <a:t>ΙΙ</a:t>
            </a:r>
            <a:r>
              <a:rPr lang="ru-RU" sz="32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Валленштейн </a:t>
            </a:r>
            <a:r>
              <a:rPr lang="ru-RU" sz="1800" dirty="0" err="1" smtClean="0"/>
              <a:t>і</a:t>
            </a:r>
            <a:r>
              <a:rPr lang="ru-RU" sz="1800" dirty="0" smtClean="0"/>
              <a:t> Густав Адольф </a:t>
            </a:r>
            <a:r>
              <a:rPr lang="ru-RU" sz="1800" dirty="0" err="1" smtClean="0"/>
              <a:t>зійшлися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запеклій</a:t>
            </a:r>
            <a:r>
              <a:rPr lang="ru-RU" sz="1800" dirty="0" smtClean="0"/>
              <a:t> </a:t>
            </a:r>
            <a:r>
              <a:rPr lang="ru-RU" sz="1800" dirty="0" err="1" smtClean="0"/>
              <a:t>битві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Лютценом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/>
              <a:t>(1632), де </a:t>
            </a:r>
            <a:r>
              <a:rPr lang="ru-RU" sz="1800" dirty="0" err="1" smtClean="0"/>
              <a:t>шведи</a:t>
            </a:r>
            <a:r>
              <a:rPr lang="ru-RU" sz="1800" dirty="0" smtClean="0"/>
              <a:t> насилу перемогли,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Густав Адольф </a:t>
            </a:r>
            <a:r>
              <a:rPr lang="ru-RU" sz="1800" dirty="0" err="1" smtClean="0"/>
              <a:t>загинув</a:t>
            </a:r>
            <a:r>
              <a:rPr lang="ru-RU" sz="1800" dirty="0" smtClean="0"/>
              <a:t>. У </a:t>
            </a:r>
            <a:r>
              <a:rPr lang="ru-RU" sz="1800" dirty="0" err="1" smtClean="0"/>
              <a:t>березні</a:t>
            </a:r>
            <a:r>
              <a:rPr lang="ru-RU" sz="1800" dirty="0" smtClean="0"/>
              <a:t> 1633 </a:t>
            </a:r>
            <a:r>
              <a:rPr lang="ru-RU" sz="1800" dirty="0" err="1" smtClean="0"/>
              <a:t>Швеція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німецькі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протестантські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князівства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утворили</a:t>
            </a: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Гейльброннську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лігу</a:t>
            </a:r>
            <a:r>
              <a:rPr lang="ru-RU" sz="1800" dirty="0" smtClean="0"/>
              <a:t>; вся </a:t>
            </a:r>
            <a:r>
              <a:rPr lang="ru-RU" sz="1800" dirty="0" err="1" smtClean="0"/>
              <a:t>повнота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військової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влади</a:t>
            </a:r>
            <a:r>
              <a:rPr lang="ru-RU" sz="1800" dirty="0" smtClean="0"/>
              <a:t> в </a:t>
            </a:r>
            <a:r>
              <a:rPr lang="ru-RU" sz="1800" dirty="0" err="1" smtClean="0"/>
              <a:t>Німеччині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перейшла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виборної</a:t>
            </a:r>
            <a:r>
              <a:rPr lang="ru-RU" sz="1800" dirty="0" smtClean="0"/>
              <a:t> ради.</a:t>
            </a:r>
            <a:endParaRPr lang="ru-RU" sz="2000" dirty="0"/>
          </a:p>
        </p:txBody>
      </p:sp>
      <p:pic>
        <p:nvPicPr>
          <p:cNvPr id="29699" name="Рисунок 3" descr="Густав II Адольф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42875"/>
            <a:ext cx="4500562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37" cy="6143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25 лютого 1634 </a:t>
            </a:r>
            <a:r>
              <a:rPr lang="ru-RU" sz="2400" dirty="0" smtClean="0">
                <a:solidFill>
                  <a:srgbClr val="FFFF00"/>
                </a:solidFill>
              </a:rPr>
              <a:t>Валленштейн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убитий</a:t>
            </a:r>
            <a:r>
              <a:rPr lang="ru-RU" sz="2400" dirty="0" smtClean="0"/>
              <a:t> солдатами </a:t>
            </a:r>
            <a:r>
              <a:rPr lang="ru-RU" sz="2400" dirty="0" err="1" smtClean="0"/>
              <a:t>власної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охорони</a:t>
            </a:r>
            <a:r>
              <a:rPr lang="ru-RU" sz="2400" dirty="0" smtClean="0"/>
              <a:t> в замку </a:t>
            </a:r>
            <a:r>
              <a:rPr lang="ru-RU" sz="2400" dirty="0" err="1" smtClean="0"/>
              <a:t>Егер</a:t>
            </a:r>
            <a:r>
              <a:rPr lang="ru-RU" sz="2400" dirty="0" smtClean="0"/>
              <a:t> .   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князі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імператор</a:t>
            </a:r>
            <a:r>
              <a:rPr lang="ru-RU" sz="2400" dirty="0" smtClean="0"/>
              <a:t> почали переговори 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завершили </a:t>
            </a:r>
            <a:r>
              <a:rPr lang="ru-RU" sz="2400" dirty="0" err="1" smtClean="0"/>
              <a:t>шведський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Празьким</a:t>
            </a:r>
            <a:r>
              <a:rPr lang="ru-RU" sz="2400" dirty="0" smtClean="0">
                <a:solidFill>
                  <a:srgbClr val="FFFF00"/>
                </a:solidFill>
              </a:rPr>
              <a:t> миром </a:t>
            </a:r>
            <a:r>
              <a:rPr lang="ru-RU" sz="2400" dirty="0" smtClean="0"/>
              <a:t>( 1635). За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передбачалося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 - </a:t>
            </a:r>
            <a:r>
              <a:rPr lang="ru-RU" sz="2400" dirty="0" err="1" smtClean="0"/>
              <a:t>Анулювання</a:t>
            </a:r>
            <a:r>
              <a:rPr lang="ru-RU" sz="2400" dirty="0" smtClean="0"/>
              <a:t> « </a:t>
            </a:r>
            <a:r>
              <a:rPr lang="ru-RU" sz="2400" dirty="0" err="1" smtClean="0"/>
              <a:t>Едикту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Реституції</a:t>
            </a:r>
            <a:r>
              <a:rPr lang="ru-RU" sz="2400" dirty="0" smtClean="0"/>
              <a:t> » та </a:t>
            </a:r>
            <a:r>
              <a:rPr lang="ru-RU" sz="2400" dirty="0" err="1" smtClean="0"/>
              <a:t>повернення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володінь</a:t>
            </a:r>
            <a:r>
              <a:rPr lang="ru-RU" sz="2400" dirty="0" smtClean="0"/>
              <a:t> до рамок </a:t>
            </a:r>
            <a:r>
              <a:rPr lang="ru-RU" sz="2400" dirty="0" err="1" smtClean="0"/>
              <a:t>Аугсбургского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. </a:t>
            </a:r>
            <a:br>
              <a:rPr lang="ru-RU" sz="2400" dirty="0" smtClean="0"/>
            </a:br>
            <a:r>
              <a:rPr lang="ru-RU" sz="2400" dirty="0" smtClean="0"/>
              <a:t> - </a:t>
            </a:r>
            <a:r>
              <a:rPr lang="ru-RU" sz="2400" dirty="0" err="1" smtClean="0"/>
              <a:t>Об'єднання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імператора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армій</a:t>
            </a:r>
            <a:r>
              <a:rPr lang="ru-RU" sz="2400" dirty="0" smtClean="0"/>
              <a:t> </a:t>
            </a:r>
            <a:r>
              <a:rPr lang="ru-RU" sz="2400" dirty="0" err="1" smtClean="0"/>
              <a:t>німецьких</a:t>
            </a:r>
            <a:r>
              <a:rPr lang="ru-RU" sz="2400" dirty="0" smtClean="0"/>
              <a:t> держав в одну </a:t>
            </a:r>
            <a:r>
              <a:rPr lang="ru-RU" sz="2400" dirty="0" err="1" smtClean="0"/>
              <a:t>армію</a:t>
            </a:r>
            <a:r>
              <a:rPr lang="ru-RU" sz="2400" dirty="0" smtClean="0"/>
              <a:t> « </a:t>
            </a:r>
            <a:r>
              <a:rPr lang="ru-RU" sz="2400" dirty="0" err="1" smtClean="0"/>
              <a:t>Священної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Римської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імперії</a:t>
            </a:r>
            <a:r>
              <a:rPr lang="ru-RU" sz="2400" dirty="0" smtClean="0"/>
              <a:t>». 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Заборона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коаліцій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князями.   - </a:t>
            </a:r>
            <a:r>
              <a:rPr lang="ru-RU" sz="2400" dirty="0" err="1" smtClean="0"/>
              <a:t>Легалізація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Кальвінізму</a:t>
            </a:r>
            <a:r>
              <a:rPr lang="ru-RU" sz="2400" dirty="0" smtClean="0"/>
              <a:t> .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B0F0"/>
                </a:solidFill>
              </a:rPr>
              <a:t>Цей мир , </a:t>
            </a:r>
            <a:r>
              <a:rPr lang="ru-RU" sz="2400" dirty="0" err="1" smtClean="0">
                <a:solidFill>
                  <a:srgbClr val="00B0F0"/>
                </a:solidFill>
              </a:rPr>
              <a:t>проте</a:t>
            </a:r>
            <a:r>
              <a:rPr lang="ru-RU" sz="2400" dirty="0" smtClean="0">
                <a:solidFill>
                  <a:srgbClr val="00B0F0"/>
                </a:solidFill>
              </a:rPr>
              <a:t> , не </a:t>
            </a:r>
            <a:r>
              <a:rPr lang="ru-RU" sz="2400" dirty="0" err="1" smtClean="0">
                <a:solidFill>
                  <a:srgbClr val="00B0F0"/>
                </a:solidFill>
              </a:rPr>
              <a:t>міг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влаштувати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Францію</a:t>
            </a:r>
            <a:r>
              <a:rPr lang="ru-RU" sz="2400" dirty="0" smtClean="0">
                <a:solidFill>
                  <a:srgbClr val="00B0F0"/>
                </a:solidFill>
              </a:rPr>
              <a:t> , так як Габсбурги , в </a:t>
            </a:r>
            <a:r>
              <a:rPr lang="ru-RU" sz="2400" dirty="0" err="1" smtClean="0">
                <a:solidFill>
                  <a:srgbClr val="00B0F0"/>
                </a:solidFill>
              </a:rPr>
              <a:t>результаті</a:t>
            </a:r>
            <a:r>
              <a:rPr lang="ru-RU" sz="2400" dirty="0" smtClean="0">
                <a:solidFill>
                  <a:srgbClr val="00B0F0"/>
                </a:solidFill>
              </a:rPr>
              <a:t> , ставали  </a:t>
            </a:r>
            <a:r>
              <a:rPr lang="ru-RU" sz="2400" dirty="0" err="1" smtClean="0">
                <a:solidFill>
                  <a:srgbClr val="00B0F0"/>
                </a:solidFill>
              </a:rPr>
              <a:t>сильнішими</a:t>
            </a:r>
            <a:r>
              <a:rPr lang="ru-RU" sz="2400" dirty="0" smtClean="0">
                <a:solidFill>
                  <a:srgbClr val="00B0F0"/>
                </a:solidFill>
              </a:rPr>
              <a:t> .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8675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800" dirty="0" err="1" smtClean="0"/>
              <a:t>Франція</a:t>
            </a:r>
            <a:r>
              <a:rPr lang="ru-RU" sz="1800" dirty="0" smtClean="0"/>
              <a:t> вступила у </a:t>
            </a:r>
            <a:r>
              <a:rPr lang="ru-RU" sz="1800" dirty="0" err="1" smtClean="0"/>
              <a:t>війну</a:t>
            </a:r>
            <a:r>
              <a:rPr lang="ru-RU" sz="1800" dirty="0" smtClean="0"/>
              <a:t> сама ( 21 </a:t>
            </a:r>
            <a:r>
              <a:rPr lang="ru-RU" sz="1800" dirty="0" err="1" smtClean="0"/>
              <a:t>травня</a:t>
            </a:r>
            <a:r>
              <a:rPr lang="ru-RU" sz="1800" dirty="0" smtClean="0"/>
              <a:t> 1635 </a:t>
            </a:r>
            <a:r>
              <a:rPr lang="ru-RU" sz="1800" dirty="0" err="1" smtClean="0"/>
              <a:t>оголошена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війна</a:t>
            </a:r>
            <a:r>
              <a:rPr lang="ru-RU" sz="1800" dirty="0" smtClean="0"/>
              <a:t> </a:t>
            </a:r>
            <a:r>
              <a:rPr lang="ru-RU" sz="1800" dirty="0" err="1" smtClean="0"/>
              <a:t>Іспанії</a:t>
            </a:r>
            <a:r>
              <a:rPr lang="ru-RU" sz="1800" dirty="0" smtClean="0"/>
              <a:t>). З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втручанням</a:t>
            </a: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конфлікт</a:t>
            </a:r>
            <a:r>
              <a:rPr lang="ru-RU" sz="1800" dirty="0" smtClean="0">
                <a:solidFill>
                  <a:srgbClr val="FF0000"/>
                </a:solidFill>
              </a:rPr>
              <a:t> остаточно </a:t>
            </a:r>
            <a:r>
              <a:rPr lang="ru-RU" sz="1800" dirty="0" err="1" smtClean="0">
                <a:solidFill>
                  <a:srgbClr val="FF0000"/>
                </a:solidFill>
              </a:rPr>
              <a:t>втратив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релігійне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забарвлення</a:t>
            </a:r>
            <a:r>
              <a:rPr lang="ru-RU" sz="1800" dirty="0" smtClean="0"/>
              <a:t> ,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французи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католиками. </a:t>
            </a:r>
            <a:r>
              <a:rPr lang="ru-RU" sz="1800" dirty="0" err="1" smtClean="0"/>
              <a:t>Франція</a:t>
            </a:r>
            <a:r>
              <a:rPr lang="ru-RU" sz="1800" dirty="0" smtClean="0"/>
              <a:t> залучила в </a:t>
            </a:r>
            <a:r>
              <a:rPr lang="ru-RU" sz="1800" dirty="0" err="1" smtClean="0"/>
              <a:t>конфлікт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своїх</a:t>
            </a:r>
            <a:r>
              <a:rPr lang="ru-RU" sz="1800" dirty="0" smtClean="0"/>
              <a:t> </a:t>
            </a:r>
            <a:r>
              <a:rPr lang="ru-RU" sz="1800" dirty="0" err="1" smtClean="0"/>
              <a:t>союзників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Італії</a:t>
            </a:r>
            <a:r>
              <a:rPr lang="ru-RU" sz="1800" dirty="0" smtClean="0"/>
              <a:t> - герцогство </a:t>
            </a:r>
            <a:r>
              <a:rPr lang="ru-RU" sz="1800" dirty="0" err="1" smtClean="0"/>
              <a:t>Савойське</a:t>
            </a:r>
            <a:r>
              <a:rPr lang="ru-RU" sz="1800" dirty="0" smtClean="0"/>
              <a:t> , </a:t>
            </a:r>
            <a:r>
              <a:rPr lang="ru-RU" sz="1800" dirty="0" err="1" smtClean="0"/>
              <a:t>герцогство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Мантуанське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Венеціанську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республіку</a:t>
            </a:r>
            <a:r>
              <a:rPr lang="ru-RU" sz="1800" dirty="0" smtClean="0"/>
              <a:t>. </a:t>
            </a:r>
            <a:r>
              <a:rPr lang="ru-RU" sz="1800" dirty="0" err="1" smtClean="0"/>
              <a:t>Останній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 </a:t>
            </a:r>
            <a:r>
              <a:rPr lang="ru-RU" sz="1800" dirty="0" err="1" smtClean="0"/>
              <a:t>війни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протікав</a:t>
            </a:r>
            <a:r>
              <a:rPr lang="ru-RU" sz="1800" dirty="0" smtClean="0"/>
              <a:t> в </a:t>
            </a:r>
            <a:r>
              <a:rPr lang="ru-RU" sz="1800" dirty="0" err="1" smtClean="0"/>
              <a:t>умовах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виснаження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обох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протиборчих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таборів</a:t>
            </a:r>
            <a:r>
              <a:rPr lang="ru-RU" sz="1800" dirty="0" smtClean="0"/>
              <a:t> , </a:t>
            </a:r>
            <a:r>
              <a:rPr lang="ru-RU" sz="1800" dirty="0" err="1" smtClean="0"/>
              <a:t>викликаного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колосальною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напругою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перевитратою</a:t>
            </a:r>
            <a:r>
              <a:rPr lang="ru-RU" sz="1800" dirty="0" smtClean="0"/>
              <a:t> </a:t>
            </a:r>
            <a:r>
              <a:rPr lang="ru-RU" sz="1800" dirty="0" err="1" smtClean="0"/>
              <a:t>фінансових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ресурсів</a:t>
            </a:r>
            <a:r>
              <a:rPr lang="ru-RU" sz="1800" dirty="0" smtClean="0"/>
              <a:t> . У 1648 </a:t>
            </a:r>
            <a:r>
              <a:rPr lang="ru-RU" sz="1800" dirty="0" err="1" smtClean="0"/>
              <a:t>шведи</a:t>
            </a:r>
            <a:r>
              <a:rPr lang="ru-RU" sz="1800" dirty="0" smtClean="0"/>
              <a:t> ( маршал Карл Густав Врангель )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французи</a:t>
            </a:r>
            <a:r>
              <a:rPr lang="ru-RU" sz="1800" dirty="0" smtClean="0"/>
              <a:t> ( </a:t>
            </a:r>
            <a:r>
              <a:rPr lang="ru-RU" sz="1800" dirty="0" err="1" smtClean="0"/>
              <a:t>Тюренн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Конде</a:t>
            </a:r>
            <a:r>
              <a:rPr lang="ru-RU" sz="1800" dirty="0" smtClean="0"/>
              <a:t> ) </a:t>
            </a:r>
            <a:r>
              <a:rPr lang="ru-RU" sz="1800" dirty="0" err="1" smtClean="0"/>
              <a:t>розбили</a:t>
            </a:r>
            <a:r>
              <a:rPr lang="ru-RU" sz="1800" dirty="0" smtClean="0"/>
              <a:t> </a:t>
            </a:r>
            <a:r>
              <a:rPr lang="ru-RU" sz="1800" dirty="0" err="1" smtClean="0"/>
              <a:t>імперсько</a:t>
            </a:r>
            <a:r>
              <a:rPr lang="ru-RU" sz="1800" dirty="0" smtClean="0"/>
              <a:t> - </a:t>
            </a:r>
            <a:r>
              <a:rPr lang="ru-RU" sz="1800" dirty="0" err="1" smtClean="0"/>
              <a:t>баварську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армію</a:t>
            </a:r>
            <a:r>
              <a:rPr lang="ru-RU" sz="1800" dirty="0" smtClean="0"/>
              <a:t> в </a:t>
            </a:r>
            <a:r>
              <a:rPr lang="ru-RU" sz="1800" dirty="0" err="1" smtClean="0"/>
              <a:t>битві</a:t>
            </a:r>
            <a:r>
              <a:rPr lang="ru-RU" sz="1800" dirty="0" smtClean="0"/>
              <a:t> при </a:t>
            </a:r>
            <a:r>
              <a:rPr lang="ru-RU" sz="1800" dirty="0" err="1" smtClean="0">
                <a:solidFill>
                  <a:srgbClr val="FFFF00"/>
                </a:solidFill>
              </a:rPr>
              <a:t>Цусмаргаузені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при</a:t>
            </a: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Лансі</a:t>
            </a:r>
            <a:r>
              <a:rPr lang="ru-RU" sz="1800" dirty="0" smtClean="0"/>
              <a:t> .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імперські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 </a:t>
            </a:r>
            <a:r>
              <a:rPr lang="ru-RU" sz="1800" dirty="0" err="1" smtClean="0"/>
              <a:t>і</a:t>
            </a:r>
            <a:r>
              <a:rPr lang="ru-RU" sz="1800" dirty="0" smtClean="0"/>
              <a:t>  </a:t>
            </a:r>
            <a:r>
              <a:rPr lang="ru-RU" sz="1800" dirty="0" err="1" smtClean="0"/>
              <a:t>власне</a:t>
            </a:r>
            <a:r>
              <a:rPr lang="ru-RU" sz="1800" dirty="0" smtClean="0"/>
              <a:t> </a:t>
            </a:r>
            <a:r>
              <a:rPr lang="ru-RU" sz="1800" dirty="0" err="1" smtClean="0"/>
              <a:t>Австрія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залишалися</a:t>
            </a:r>
            <a:r>
              <a:rPr lang="ru-RU" sz="1800" dirty="0" smtClean="0"/>
              <a:t>  в руках </a:t>
            </a:r>
            <a:r>
              <a:rPr lang="ru-RU" sz="1800" dirty="0" err="1" smtClean="0"/>
              <a:t>Габсбургів</a:t>
            </a:r>
            <a:r>
              <a:rPr lang="ru-RU" sz="1800" dirty="0" smtClean="0"/>
              <a:t>.</a:t>
            </a:r>
            <a:endParaRPr lang="ru-RU" sz="1600" dirty="0"/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8429684" cy="10001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3200" b="1" dirty="0" err="1" smtClean="0">
                <a:solidFill>
                  <a:srgbClr val="FFFF00"/>
                </a:solidFill>
              </a:rPr>
              <a:t>Франко-шведський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період</a:t>
            </a:r>
            <a:r>
              <a:rPr lang="ru-RU" sz="3200" b="1" dirty="0" smtClean="0">
                <a:solidFill>
                  <a:srgbClr val="FFFF00"/>
                </a:solidFill>
              </a:rPr>
              <a:t> 1635 - 1648.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8208963" cy="4500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600" dirty="0" smtClean="0"/>
              <a:t>- </a:t>
            </a:r>
            <a:r>
              <a:rPr lang="ru-RU" sz="1600" dirty="0" err="1" smtClean="0"/>
              <a:t>Припинялася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війна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Іспанією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Сполученими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провінціями</a:t>
            </a:r>
            <a:r>
              <a:rPr lang="ru-RU" sz="1600" dirty="0" smtClean="0"/>
              <a:t>. –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FF00"/>
                </a:solidFill>
              </a:rPr>
              <a:t>- </a:t>
            </a:r>
            <a:r>
              <a:rPr lang="ru-RU" sz="1600" dirty="0" err="1" smtClean="0">
                <a:solidFill>
                  <a:srgbClr val="FFFF00"/>
                </a:solidFill>
              </a:rPr>
              <a:t>Сполучені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провінції</a:t>
            </a:r>
            <a:r>
              <a:rPr lang="ru-RU" sz="1600" dirty="0" smtClean="0">
                <a:solidFill>
                  <a:srgbClr val="FFFF00"/>
                </a:solidFill>
              </a:rPr>
              <a:t> , а </a:t>
            </a:r>
            <a:r>
              <a:rPr lang="ru-RU" sz="1600" dirty="0" err="1" smtClean="0">
                <a:solidFill>
                  <a:srgbClr val="FFFF00"/>
                </a:solidFill>
              </a:rPr>
              <a:t>також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Швейцарія</a:t>
            </a:r>
            <a:r>
              <a:rPr lang="ru-RU" sz="1600" dirty="0" smtClean="0">
                <a:solidFill>
                  <a:srgbClr val="FFFF00"/>
                </a:solidFill>
              </a:rPr>
              <a:t> , </a:t>
            </a:r>
            <a:r>
              <a:rPr lang="ru-RU" sz="1600" dirty="0" err="1" smtClean="0">
                <a:solidFill>
                  <a:srgbClr val="FFFF00"/>
                </a:solidFill>
              </a:rPr>
              <a:t>визнавалися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незалежними</a:t>
            </a:r>
            <a:r>
              <a:rPr lang="ru-RU" sz="1600" dirty="0" smtClean="0">
                <a:solidFill>
                  <a:srgbClr val="FFFF00"/>
                </a:solidFill>
              </a:rPr>
              <a:t> державами.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Неврегульованою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залишилася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війна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Іспанією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Францією</a:t>
            </a:r>
            <a:r>
              <a:rPr lang="ru-RU" sz="1600" dirty="0" smtClean="0"/>
              <a:t> , яка </a:t>
            </a:r>
            <a:r>
              <a:rPr lang="ru-RU" sz="1600" dirty="0" err="1" smtClean="0"/>
              <a:t>тривала</a:t>
            </a:r>
            <a:r>
              <a:rPr lang="ru-RU" sz="1600" dirty="0" smtClean="0"/>
              <a:t> до 1659 .  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smtClean="0">
                <a:solidFill>
                  <a:srgbClr val="FFFF00"/>
                </a:solidFill>
              </a:rPr>
              <a:t>За </a:t>
            </a:r>
            <a:r>
              <a:rPr lang="ru-RU" sz="1600" dirty="0" err="1" smtClean="0">
                <a:solidFill>
                  <a:srgbClr val="FFFF00"/>
                </a:solidFill>
              </a:rPr>
              <a:t>умовами</a:t>
            </a:r>
            <a:r>
              <a:rPr lang="ru-RU" sz="1600" dirty="0" smtClean="0">
                <a:solidFill>
                  <a:srgbClr val="FFFF00"/>
                </a:solidFill>
              </a:rPr>
              <a:t> миру , </a:t>
            </a:r>
            <a:r>
              <a:rPr lang="ru-RU" sz="1600" dirty="0" err="1" smtClean="0">
                <a:solidFill>
                  <a:srgbClr val="FFFF00"/>
                </a:solidFill>
              </a:rPr>
              <a:t>Франція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отримала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Південний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Ельзас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лотарингські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єпископства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Мец</a:t>
            </a:r>
            <a:r>
              <a:rPr lang="ru-RU" sz="1600" dirty="0" smtClean="0">
                <a:solidFill>
                  <a:srgbClr val="FFFF00"/>
                </a:solidFill>
              </a:rPr>
              <a:t> , </a:t>
            </a:r>
            <a:r>
              <a:rPr lang="ru-RU" sz="1600" dirty="0" err="1" smtClean="0">
                <a:solidFill>
                  <a:srgbClr val="FFFF00"/>
                </a:solidFill>
              </a:rPr>
              <a:t>Туль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Верден 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 </a:t>
            </a:r>
            <a:r>
              <a:rPr lang="ru-RU" sz="1600" dirty="0" err="1" smtClean="0"/>
              <a:t>Швеція</a:t>
            </a:r>
            <a:r>
              <a:rPr lang="ru-RU" sz="1600" dirty="0" smtClean="0"/>
              <a:t> - </a:t>
            </a:r>
            <a:r>
              <a:rPr lang="ru-RU" sz="1600" dirty="0" err="1" smtClean="0"/>
              <a:t>острів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Рюген</a:t>
            </a:r>
            <a:r>
              <a:rPr lang="ru-RU" sz="1600" dirty="0" smtClean="0"/>
              <a:t> , </a:t>
            </a:r>
            <a:r>
              <a:rPr lang="ru-RU" sz="1600" dirty="0" err="1" smtClean="0"/>
              <a:t>Західну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Померанію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герцогство Бремен ,  плюс </a:t>
            </a:r>
            <a:r>
              <a:rPr lang="ru-RU" sz="1600" dirty="0" err="1" smtClean="0"/>
              <a:t>контрибуцію</a:t>
            </a:r>
            <a:r>
              <a:rPr lang="ru-RU" sz="1600" dirty="0" smtClean="0"/>
              <a:t> в 5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</a:t>
            </a:r>
            <a:r>
              <a:rPr lang="ru-RU" sz="1600" dirty="0" err="1" smtClean="0"/>
              <a:t>талерів</a:t>
            </a:r>
            <a:r>
              <a:rPr lang="ru-RU" sz="1600" dirty="0" smtClean="0"/>
              <a:t> .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FF00"/>
                </a:solidFill>
              </a:rPr>
              <a:t>- </a:t>
            </a:r>
            <a:r>
              <a:rPr lang="ru-RU" sz="1600" dirty="0" err="1" smtClean="0">
                <a:solidFill>
                  <a:srgbClr val="FFFF00"/>
                </a:solidFill>
              </a:rPr>
              <a:t>Саксонія</a:t>
            </a:r>
            <a:r>
              <a:rPr lang="ru-RU" sz="1600" dirty="0" smtClean="0">
                <a:solidFill>
                  <a:srgbClr val="FFFF00"/>
                </a:solidFill>
              </a:rPr>
              <a:t> - </a:t>
            </a:r>
            <a:r>
              <a:rPr lang="ru-RU" sz="1600" dirty="0" err="1" smtClean="0">
                <a:solidFill>
                  <a:srgbClr val="FFFF00"/>
                </a:solidFill>
              </a:rPr>
              <a:t>Лузацію</a:t>
            </a:r>
            <a:r>
              <a:rPr lang="ru-RU" sz="1600" dirty="0" smtClean="0">
                <a:solidFill>
                  <a:srgbClr val="FFFF00"/>
                </a:solidFill>
              </a:rPr>
              <a:t> 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Бранденбург - </a:t>
            </a:r>
            <a:r>
              <a:rPr lang="ru-RU" sz="1600" dirty="0" err="1" smtClean="0"/>
              <a:t>Східну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Померанію</a:t>
            </a:r>
            <a:r>
              <a:rPr lang="ru-RU" sz="1600" dirty="0" smtClean="0"/>
              <a:t> , </a:t>
            </a:r>
            <a:r>
              <a:rPr lang="ru-RU" sz="1600" dirty="0" err="1" smtClean="0"/>
              <a:t>архієпископство</a:t>
            </a:r>
            <a:r>
              <a:rPr lang="ru-RU" sz="1600" dirty="0" smtClean="0"/>
              <a:t> Магдебург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єпископство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Мінден</a:t>
            </a:r>
            <a:r>
              <a:rPr lang="ru-RU" sz="1600" dirty="0" smtClean="0"/>
              <a:t> .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FF00"/>
                </a:solidFill>
              </a:rPr>
              <a:t>-  </a:t>
            </a:r>
            <a:r>
              <a:rPr lang="ru-RU" sz="1600" dirty="0" err="1" smtClean="0">
                <a:solidFill>
                  <a:srgbClr val="FFFF00"/>
                </a:solidFill>
              </a:rPr>
              <a:t>Баварія</a:t>
            </a:r>
            <a:r>
              <a:rPr lang="ru-RU" sz="1600" dirty="0" smtClean="0">
                <a:solidFill>
                  <a:srgbClr val="FFFF00"/>
                </a:solidFill>
              </a:rPr>
              <a:t> – </a:t>
            </a:r>
            <a:r>
              <a:rPr lang="ru-RU" sz="1600" dirty="0" err="1" smtClean="0">
                <a:solidFill>
                  <a:srgbClr val="FFFF00"/>
                </a:solidFill>
              </a:rPr>
              <a:t>Верхній</a:t>
            </a:r>
            <a:r>
              <a:rPr lang="ru-RU" sz="1600" dirty="0" smtClean="0">
                <a:solidFill>
                  <a:srgbClr val="FFFF00"/>
                </a:solidFill>
              </a:rPr>
              <a:t> Пфальц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>
          <a:xfrm>
            <a:off x="642910" y="142852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800" b="1" dirty="0" err="1" smtClean="0">
                <a:solidFill>
                  <a:schemeClr val="accent1"/>
                </a:solidFill>
              </a:rPr>
              <a:t>Вестфальський</a:t>
            </a:r>
            <a:r>
              <a:rPr lang="ru-RU" sz="4800" b="1" dirty="0" smtClean="0">
                <a:solidFill>
                  <a:schemeClr val="accent1"/>
                </a:solidFill>
              </a:rPr>
              <a:t> мир.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000125"/>
          </a:xfrm>
        </p:spPr>
        <p:txBody>
          <a:bodyPr/>
          <a:lstStyle/>
          <a:p>
            <a:r>
              <a:rPr lang="uk-UA" sz="3200" dirty="0" smtClean="0">
                <a:solidFill>
                  <a:srgbClr val="FFFF00"/>
                </a:solidFill>
              </a:rPr>
              <a:t>Козаки  у Тридцятирічній  війні</a:t>
            </a:r>
            <a:endParaRPr lang="uk-UA" sz="32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upload.wikimedia.org/wikipedia/uk/thumb/6/66/Lisowczyk.JuliuszKossak.186065.ws1.jpg/220px-Lisowczyk.JuliuszKossak.186065.w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659151" cy="4357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128586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 smtClean="0"/>
              <a:t>Реєстрові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козаки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Речі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Посполитої</a:t>
            </a:r>
            <a:r>
              <a:rPr lang="ru-RU" sz="2800" dirty="0" smtClean="0"/>
              <a:t> (</a:t>
            </a:r>
            <a:r>
              <a:rPr lang="ru-RU" sz="2800" dirty="0" err="1" smtClean="0"/>
              <a:t>козаки-запорожці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3" tooltip="Лісовчики"/>
              </a:rPr>
              <a:t>козаки-лісовчики</a:t>
            </a:r>
            <a:r>
              <a:rPr lang="ru-RU" sz="2800" dirty="0" smtClean="0"/>
              <a:t>) як </a:t>
            </a:r>
            <a:r>
              <a:rPr lang="ru-RU" sz="2800" dirty="0" err="1" smtClean="0"/>
              <a:t>найманці</a:t>
            </a:r>
            <a:r>
              <a:rPr lang="ru-RU" sz="2800" dirty="0" smtClean="0"/>
              <a:t> брали </a:t>
            </a:r>
            <a:r>
              <a:rPr lang="ru-RU" sz="2800" dirty="0" err="1" smtClean="0"/>
              <a:t>активну</a:t>
            </a:r>
            <a:r>
              <a:rPr lang="ru-RU" sz="2800" dirty="0" smtClean="0"/>
              <a:t> участь у </a:t>
            </a:r>
            <a:r>
              <a:rPr lang="ru-RU" sz="2800" dirty="0" err="1" smtClean="0">
                <a:hlinkClick r:id="rId4" tooltip="Тридцятирічна війна 1618—1648"/>
              </a:rPr>
              <a:t>Тридцятирічній</a:t>
            </a:r>
            <a:r>
              <a:rPr lang="ru-RU" sz="2800" dirty="0" smtClean="0">
                <a:hlinkClick r:id="rId4" tooltip="Тридцятирічна війна 1618—1648"/>
              </a:rPr>
              <a:t> </a:t>
            </a:r>
            <a:r>
              <a:rPr lang="ru-RU" sz="2800" dirty="0" err="1" smtClean="0">
                <a:hlinkClick r:id="rId4" tooltip="Тридцятирічна війна 1618—1648"/>
              </a:rPr>
              <a:t>війні</a:t>
            </a:r>
            <a:r>
              <a:rPr lang="ru-RU" sz="2800" dirty="0" smtClean="0">
                <a:hlinkClick r:id="rId4" tooltip="Тридцятирічна війна 1618—1648"/>
              </a:rPr>
              <a:t> 1618—1648</a:t>
            </a:r>
            <a:r>
              <a:rPr lang="ru-RU" sz="2800" dirty="0" smtClean="0"/>
              <a:t> та </a:t>
            </a:r>
            <a:r>
              <a:rPr lang="ru-RU" sz="2800" dirty="0" err="1" smtClean="0"/>
              <a:t>війнах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пов’язані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нею,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католицької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5" tooltip="Священна Римська імперія"/>
              </a:rPr>
              <a:t>Священної</a:t>
            </a:r>
            <a:r>
              <a:rPr lang="ru-RU" sz="2800" dirty="0" smtClean="0">
                <a:hlinkClick r:id="rId5" tooltip="Священна Римська імперія"/>
              </a:rPr>
              <a:t> </a:t>
            </a:r>
            <a:r>
              <a:rPr lang="ru-RU" sz="2800" dirty="0" err="1" smtClean="0">
                <a:hlinkClick r:id="rId5" tooltip="Священна Римська імперія"/>
              </a:rPr>
              <a:t>Римської</a:t>
            </a:r>
            <a:r>
              <a:rPr lang="ru-RU" sz="2800" dirty="0" smtClean="0">
                <a:hlinkClick r:id="rId5" tooltip="Священна Римська імперія"/>
              </a:rPr>
              <a:t>  </a:t>
            </a:r>
            <a:r>
              <a:rPr lang="ru-RU" sz="2800" dirty="0" err="1" smtClean="0">
                <a:hlinkClick r:id="rId5" tooltip="Священна Римська імперія"/>
              </a:rPr>
              <a:t>імперії</a:t>
            </a:r>
            <a:endParaRPr lang="ru-RU" sz="2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94650" cy="911225"/>
          </a:xfrm>
        </p:spPr>
        <p:txBody>
          <a:bodyPr/>
          <a:lstStyle/>
          <a:p>
            <a:r>
              <a:rPr lang="ru-RU" dirty="0" err="1" smtClean="0"/>
              <a:t>Наслідки</a:t>
            </a:r>
            <a:r>
              <a:rPr lang="ru-RU" dirty="0" smtClean="0"/>
              <a:t>  </a:t>
            </a:r>
            <a:r>
              <a:rPr lang="ru-RU" dirty="0" err="1" smtClean="0"/>
              <a:t>війни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6867" name="Текст 2"/>
          <p:cNvSpPr>
            <a:spLocks noGrp="1"/>
          </p:cNvSpPr>
          <p:nvPr>
            <p:ph type="body" idx="1"/>
          </p:nvPr>
        </p:nvSpPr>
        <p:spPr>
          <a:xfrm>
            <a:off x="357158" y="4071942"/>
            <a:ext cx="8786842" cy="1500187"/>
          </a:xfrm>
        </p:spPr>
        <p:txBody>
          <a:bodyPr/>
          <a:lstStyle/>
          <a:p>
            <a:pPr eaLnBrk="1" hangingPunct="1"/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Німеччина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втратила</a:t>
            </a:r>
            <a:r>
              <a:rPr lang="ru-RU" sz="2400" dirty="0" smtClean="0"/>
              <a:t> 300 тис. </a:t>
            </a:r>
            <a:r>
              <a:rPr lang="ru-RU" sz="2400" dirty="0" err="1" smtClean="0"/>
              <a:t>солдатів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6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мирних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. </a:t>
            </a:r>
          </a:p>
          <a:p>
            <a:pPr eaLnBrk="1" hangingPunct="1"/>
            <a:r>
              <a:rPr lang="ru-RU" sz="2400" dirty="0" err="1" smtClean="0"/>
              <a:t>Населення</a:t>
            </a:r>
            <a:r>
              <a:rPr lang="ru-RU" sz="2400" dirty="0" smtClean="0"/>
              <a:t> </a:t>
            </a:r>
            <a:r>
              <a:rPr lang="ru-RU" sz="2400" b="1" dirty="0" err="1" smtClean="0">
                <a:hlinkClick r:id="rId2" tooltip="Франції"/>
              </a:rPr>
              <a:t>Франції</a:t>
            </a:r>
            <a:r>
              <a:rPr lang="ru-RU" sz="2400" dirty="0" smtClean="0"/>
              <a:t> за час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скоротилося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на </a:t>
            </a:r>
          </a:p>
          <a:p>
            <a:pPr eaLnBrk="1" hangingPunct="1"/>
            <a:r>
              <a:rPr lang="ru-RU" sz="2400" dirty="0" smtClean="0"/>
              <a:t>1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, 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Чехії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2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до 700 тис. </a:t>
            </a:r>
            <a:r>
              <a:rPr lang="ru-RU" sz="2400" dirty="0" err="1" smtClean="0"/>
              <a:t>жителів</a:t>
            </a:r>
            <a:endParaRPr lang="uk-UA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6146" name="Picture 2" descr="http://upload.wikimedia.org/wikipedia/commons/thumb/b/b0/Jacques_callot_miseres_guerre.gif/360px-Jacques_callot_miseres_guer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857232"/>
            <a:ext cx="5865848" cy="26396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21455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Дерево </a:t>
            </a:r>
            <a:r>
              <a:rPr lang="ru-RU" i="1" dirty="0" err="1" smtClean="0">
                <a:solidFill>
                  <a:srgbClr val="FFC000"/>
                </a:solidFill>
              </a:rPr>
              <a:t>з</a:t>
            </a: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</a:rPr>
              <a:t>повішеними</a:t>
            </a:r>
            <a:r>
              <a:rPr lang="ru-RU" dirty="0" smtClean="0">
                <a:solidFill>
                  <a:srgbClr val="FFC000"/>
                </a:solidFill>
              </a:rPr>
              <a:t>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гравюра Жака </a:t>
            </a:r>
            <a:r>
              <a:rPr lang="ru-RU" dirty="0" err="1" smtClean="0">
                <a:solidFill>
                  <a:srgbClr val="FFC000"/>
                </a:solidFill>
              </a:rPr>
              <a:t>Калло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143512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Гегемонія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перейшла</a:t>
            </a:r>
            <a:r>
              <a:rPr lang="ru-RU" sz="2400" dirty="0" smtClean="0"/>
              <a:t> до </a:t>
            </a:r>
            <a:r>
              <a:rPr lang="ru-RU" sz="2400" b="1" dirty="0" err="1" smtClean="0">
                <a:solidFill>
                  <a:srgbClr val="FFC000"/>
                </a:solidFill>
              </a:rPr>
              <a:t>Франції</a:t>
            </a:r>
            <a:r>
              <a:rPr lang="ru-RU" sz="2400" dirty="0" smtClean="0"/>
              <a:t>. </a:t>
            </a:r>
            <a:r>
              <a:rPr lang="ru-RU" sz="2400" dirty="0" err="1" smtClean="0"/>
              <a:t>Занепад</a:t>
            </a:r>
            <a:r>
              <a:rPr lang="ru-RU" sz="2400" dirty="0" smtClean="0"/>
              <a:t> </a:t>
            </a:r>
            <a:r>
              <a:rPr lang="ru-RU" sz="2400" b="1" dirty="0" err="1" smtClean="0">
                <a:hlinkClick r:id="rId4" tooltip="Іспанія"/>
              </a:rPr>
              <a:t>Іспанії</a:t>
            </a:r>
            <a:r>
              <a:rPr lang="ru-RU" sz="2400" b="1" dirty="0" smtClean="0"/>
              <a:t> </a:t>
            </a:r>
            <a:r>
              <a:rPr lang="ru-RU" sz="2400" dirty="0" smtClean="0"/>
              <a:t>став </a:t>
            </a:r>
            <a:r>
              <a:rPr lang="ru-RU" sz="2400" dirty="0" err="1" smtClean="0"/>
              <a:t>очевидним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857892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Швеція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ввійшла</a:t>
            </a:r>
            <a:r>
              <a:rPr lang="ru-RU" sz="2400" dirty="0" smtClean="0"/>
              <a:t> в число великих держав, </a:t>
            </a:r>
            <a:r>
              <a:rPr lang="ru-RU" sz="2400" dirty="0" err="1" smtClean="0"/>
              <a:t>значно</a:t>
            </a:r>
            <a:r>
              <a:rPr lang="ru-RU" sz="2400" dirty="0" smtClean="0"/>
              <a:t>  </a:t>
            </a:r>
            <a:r>
              <a:rPr lang="ru-RU" sz="2400" dirty="0" err="1" smtClean="0"/>
              <a:t>укріпивши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 на </a:t>
            </a:r>
            <a:r>
              <a:rPr lang="ru-RU" sz="2400" dirty="0" err="1" smtClean="0">
                <a:hlinkClick r:id="rId5" tooltip="Балтійське море"/>
              </a:rPr>
              <a:t>Балтиці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Текст 2"/>
          <p:cNvSpPr>
            <a:spLocks noGrp="1"/>
          </p:cNvSpPr>
          <p:nvPr>
            <p:ph type="body" idx="1"/>
          </p:nvPr>
        </p:nvSpPr>
        <p:spPr>
          <a:xfrm>
            <a:off x="500062" y="571500"/>
            <a:ext cx="8643937" cy="3929063"/>
          </a:xfrm>
        </p:spPr>
        <p:txBody>
          <a:bodyPr/>
          <a:lstStyle/>
          <a:p>
            <a:pPr eaLnBrk="1" hangingPunct="1"/>
            <a:r>
              <a:rPr lang="ru-RU" sz="6600" dirty="0" err="1" smtClean="0">
                <a:solidFill>
                  <a:srgbClr val="FFC000"/>
                </a:solidFill>
              </a:rPr>
              <a:t>Домашнє</a:t>
            </a:r>
            <a:r>
              <a:rPr lang="ru-RU" sz="6600" dirty="0" smtClean="0">
                <a:solidFill>
                  <a:srgbClr val="FFC000"/>
                </a:solidFill>
              </a:rPr>
              <a:t> </a:t>
            </a:r>
            <a:r>
              <a:rPr lang="ru-RU" sz="6600" dirty="0" err="1" smtClean="0">
                <a:solidFill>
                  <a:srgbClr val="FFC000"/>
                </a:solidFill>
              </a:rPr>
              <a:t>завдання</a:t>
            </a:r>
            <a:r>
              <a:rPr lang="ru-RU" sz="6600" dirty="0" smtClean="0">
                <a:solidFill>
                  <a:srgbClr val="FFC000"/>
                </a:solidFill>
              </a:rPr>
              <a:t>:</a:t>
            </a:r>
          </a:p>
          <a:p>
            <a:pPr eaLnBrk="1" hangingPunct="1"/>
            <a:r>
              <a:rPr lang="ru-RU" sz="8000" b="1" smtClean="0"/>
              <a:t>§ 11 </a:t>
            </a:r>
            <a:r>
              <a:rPr lang="ru-RU" sz="4400" b="1" dirty="0" smtClean="0"/>
              <a:t>(</a:t>
            </a:r>
            <a:r>
              <a:rPr lang="ru-RU" sz="4400" b="1" dirty="0" err="1" smtClean="0"/>
              <a:t>всесвітня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історія</a:t>
            </a:r>
            <a:r>
              <a:rPr lang="ru-RU" sz="4400" b="1" dirty="0" smtClean="0"/>
              <a:t>)</a:t>
            </a:r>
            <a:endParaRPr lang="ru-RU" sz="80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662987" cy="654050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uk-UA" dirty="0" smtClean="0"/>
              <a:t>І</a:t>
            </a:r>
            <a:r>
              <a:rPr lang="ru-RU" dirty="0" err="1" smtClean="0"/>
              <a:t>сторичний</a:t>
            </a:r>
            <a:r>
              <a:rPr lang="ru-RU" dirty="0" smtClean="0"/>
              <a:t> диктант: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000125" y="1071546"/>
            <a:ext cx="6929438" cy="56435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  </a:t>
            </a:r>
            <a:endParaRPr lang="ru-RU" sz="2400" b="1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1) </a:t>
            </a:r>
            <a:r>
              <a:rPr lang="ru-RU" sz="2400" b="1" dirty="0" err="1" smtClean="0">
                <a:solidFill>
                  <a:schemeClr val="bg2"/>
                </a:solidFill>
              </a:rPr>
              <a:t>Реформація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2) </a:t>
            </a:r>
            <a:r>
              <a:rPr lang="ru-RU" sz="2400" b="1" dirty="0" err="1" smtClean="0">
                <a:solidFill>
                  <a:schemeClr val="bg2"/>
                </a:solidFill>
              </a:rPr>
              <a:t>Контрреформація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3)</a:t>
            </a:r>
            <a:r>
              <a:rPr lang="ru-RU" sz="2400" b="1" dirty="0" err="1" smtClean="0">
                <a:solidFill>
                  <a:schemeClr val="bg2"/>
                </a:solidFill>
              </a:rPr>
              <a:t>Гуманізм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4) Абсолютизм.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5) </a:t>
            </a:r>
            <a:r>
              <a:rPr lang="ru-RU" sz="2400" b="1" dirty="0" smtClean="0">
                <a:solidFill>
                  <a:schemeClr val="bg2"/>
                </a:solidFill>
              </a:rPr>
              <a:t>Протестантизм.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6) </a:t>
            </a:r>
            <a:r>
              <a:rPr lang="ru-RU" sz="2400" b="1" dirty="0" smtClean="0">
                <a:solidFill>
                  <a:schemeClr val="bg2"/>
                </a:solidFill>
              </a:rPr>
              <a:t>Парламент</a:t>
            </a:r>
            <a:r>
              <a:rPr lang="ru-RU" sz="2400" b="1" dirty="0">
                <a:solidFill>
                  <a:schemeClr val="bg2"/>
                </a:solidFill>
              </a:rPr>
              <a:t>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7) </a:t>
            </a:r>
            <a:r>
              <a:rPr lang="ru-RU" sz="2400" b="1" dirty="0" smtClean="0">
                <a:solidFill>
                  <a:schemeClr val="bg2"/>
                </a:solidFill>
              </a:rPr>
              <a:t>«</a:t>
            </a:r>
            <a:r>
              <a:rPr lang="ru-RU" sz="2400" b="1" dirty="0" err="1" smtClean="0">
                <a:solidFill>
                  <a:schemeClr val="bg2"/>
                </a:solidFill>
              </a:rPr>
              <a:t>Індекс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</a:rPr>
              <a:t>заборонених</a:t>
            </a:r>
            <a:r>
              <a:rPr lang="ru-RU" sz="2400" b="1" dirty="0" smtClean="0">
                <a:solidFill>
                  <a:schemeClr val="bg2"/>
                </a:solidFill>
              </a:rPr>
              <a:t> книг».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8) </a:t>
            </a:r>
            <a:r>
              <a:rPr lang="ru-RU" sz="2400" b="1" dirty="0" smtClean="0">
                <a:solidFill>
                  <a:schemeClr val="bg2"/>
                </a:solidFill>
              </a:rPr>
              <a:t>«Дворянство шпаги».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9) </a:t>
            </a:r>
            <a:r>
              <a:rPr lang="ru-RU" sz="2400" b="1" dirty="0" smtClean="0">
                <a:solidFill>
                  <a:schemeClr val="bg2"/>
                </a:solidFill>
              </a:rPr>
              <a:t>«Дворянство </a:t>
            </a:r>
            <a:r>
              <a:rPr lang="ru-RU" sz="2400" b="1" dirty="0" err="1" smtClean="0">
                <a:solidFill>
                  <a:schemeClr val="bg2"/>
                </a:solidFill>
              </a:rPr>
              <a:t>мантії</a:t>
            </a:r>
            <a:r>
              <a:rPr lang="ru-RU" sz="2400" b="1" dirty="0" smtClean="0">
                <a:solidFill>
                  <a:schemeClr val="bg2"/>
                </a:solidFill>
              </a:rPr>
              <a:t>»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10)</a:t>
            </a:r>
            <a:r>
              <a:rPr lang="ru-RU" sz="2400" b="1" dirty="0" err="1" smtClean="0">
                <a:solidFill>
                  <a:schemeClr val="bg2"/>
                </a:solidFill>
              </a:rPr>
              <a:t>Гези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11) </a:t>
            </a:r>
            <a:r>
              <a:rPr lang="ru-RU" sz="2400" b="1" dirty="0" smtClean="0">
                <a:solidFill>
                  <a:schemeClr val="bg2"/>
                </a:solidFill>
              </a:rPr>
              <a:t>Диктатура.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12) </a:t>
            </a:r>
            <a:r>
              <a:rPr lang="ru-RU" sz="2400" b="1" dirty="0" err="1" smtClean="0">
                <a:solidFill>
                  <a:schemeClr val="bg2"/>
                </a:solidFill>
              </a:rPr>
              <a:t>Унія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</a:rPr>
              <a:t>13) </a:t>
            </a:r>
            <a:r>
              <a:rPr lang="ru-RU" sz="2400" b="1" dirty="0" err="1" smtClean="0">
                <a:solidFill>
                  <a:schemeClr val="bg2"/>
                </a:solidFill>
              </a:rPr>
              <a:t>Огороджування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  <a:endParaRPr lang="ru-RU" sz="2400" b="1" dirty="0">
              <a:solidFill>
                <a:schemeClr val="bg2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805862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ru-RU" sz="4000" b="1" dirty="0" err="1" smtClean="0">
                <a:solidFill>
                  <a:srgbClr val="FFFF00"/>
                </a:solidFill>
              </a:rPr>
              <a:t>Бесіда</a:t>
            </a:r>
            <a:r>
              <a:rPr lang="ru-RU" sz="4000" b="1" dirty="0" smtClean="0">
                <a:solidFill>
                  <a:srgbClr val="FFFF00"/>
                </a:solidFill>
              </a:rPr>
              <a:t> за новою темою: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857375"/>
            <a:ext cx="8572530" cy="42687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стосунки</a:t>
            </a:r>
            <a:r>
              <a:rPr lang="ru-RU" sz="3600" dirty="0" smtClean="0"/>
              <a:t> </a:t>
            </a:r>
            <a:r>
              <a:rPr lang="ru-RU" sz="3600" dirty="0" err="1" smtClean="0"/>
              <a:t>називають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міжнародними</a:t>
            </a:r>
            <a:r>
              <a:rPr lang="ru-RU" sz="3600" dirty="0" smtClean="0"/>
              <a:t>?</a:t>
            </a:r>
          </a:p>
          <a:p>
            <a:pPr eaLnBrk="1" hangingPunct="1"/>
            <a:r>
              <a:rPr lang="ru-RU" sz="3600" dirty="0" err="1" smtClean="0"/>
              <a:t>Перерахуйте</a:t>
            </a:r>
            <a:r>
              <a:rPr lang="ru-RU" sz="3600" dirty="0" smtClean="0"/>
              <a:t> </a:t>
            </a:r>
            <a:r>
              <a:rPr lang="ru-RU" sz="3600" dirty="0" err="1" smtClean="0"/>
              <a:t>найбільш</a:t>
            </a:r>
            <a:r>
              <a:rPr lang="ru-RU" sz="3600" dirty="0" smtClean="0"/>
              <a:t> </a:t>
            </a:r>
            <a:r>
              <a:rPr lang="ru-RU" sz="3600" dirty="0" err="1" smtClean="0"/>
              <a:t>могутні</a:t>
            </a:r>
            <a:r>
              <a:rPr lang="ru-RU" sz="3600" dirty="0" smtClean="0"/>
              <a:t> </a:t>
            </a:r>
            <a:r>
              <a:rPr lang="ru-RU" sz="3600" dirty="0" err="1" smtClean="0"/>
              <a:t>країни</a:t>
            </a:r>
            <a:r>
              <a:rPr lang="ru-RU" sz="3600" dirty="0" smtClean="0"/>
              <a:t> </a:t>
            </a:r>
            <a:r>
              <a:rPr lang="ru-RU" sz="3600" dirty="0" err="1" smtClean="0"/>
              <a:t>Європи</a:t>
            </a:r>
            <a:r>
              <a:rPr lang="ru-RU" sz="3600" dirty="0" smtClean="0"/>
              <a:t>   в XVI - XVII ст.</a:t>
            </a:r>
          </a:p>
          <a:p>
            <a:pPr eaLnBrk="1" hangingPunct="1"/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таке</a:t>
            </a:r>
            <a:r>
              <a:rPr lang="ru-RU" sz="3600" dirty="0" smtClean="0"/>
              <a:t> система «</a:t>
            </a:r>
            <a:r>
              <a:rPr lang="ru-RU" sz="3600" dirty="0" err="1" smtClean="0"/>
              <a:t>політичної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рівноваги</a:t>
            </a:r>
            <a:r>
              <a:rPr lang="ru-RU" sz="3600" dirty="0" smtClean="0"/>
              <a:t>»?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500042"/>
            <a:ext cx="8001057" cy="5668971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Тридцятирічна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війна</a:t>
            </a:r>
            <a:r>
              <a:rPr lang="ru-RU" sz="3600" dirty="0" smtClean="0"/>
              <a:t> — один </a:t>
            </a:r>
            <a:r>
              <a:rPr lang="ru-RU" sz="3600" dirty="0" err="1" smtClean="0"/>
              <a:t>із</a:t>
            </a:r>
            <a:r>
              <a:rPr lang="ru-RU" sz="3600" dirty="0" smtClean="0"/>
              <a:t> перших </a:t>
            </a:r>
            <a:r>
              <a:rPr lang="ru-RU" sz="3600" dirty="0" err="1" smtClean="0">
                <a:hlinkClick r:id="rId2" tooltip="Європа"/>
              </a:rPr>
              <a:t>загальноєвропейських</a:t>
            </a:r>
            <a:r>
              <a:rPr lang="ru-RU" sz="3600" dirty="0" smtClean="0"/>
              <a:t> </a:t>
            </a:r>
            <a:r>
              <a:rPr lang="ru-RU" sz="3600" dirty="0" err="1" smtClean="0">
                <a:hlinkClick r:id="rId3" tooltip="Збройний конфлікт"/>
              </a:rPr>
              <a:t>збройних</a:t>
            </a:r>
            <a:r>
              <a:rPr lang="ru-RU" sz="3600" dirty="0" smtClean="0">
                <a:hlinkClick r:id="rId3" tooltip="Збройний конфлікт"/>
              </a:rPr>
              <a:t> </a:t>
            </a:r>
            <a:r>
              <a:rPr lang="ru-RU" sz="3600" dirty="0" err="1" smtClean="0">
                <a:hlinkClick r:id="rId3" tooltip="Збройний конфлікт"/>
              </a:rPr>
              <a:t>конфліктів</a:t>
            </a:r>
            <a:r>
              <a:rPr lang="ru-RU" sz="3600" dirty="0" smtClean="0"/>
              <a:t>, </a:t>
            </a:r>
            <a:r>
              <a:rPr lang="ru-RU" sz="3600" dirty="0" err="1" smtClean="0"/>
              <a:t>який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тривав</a:t>
            </a:r>
            <a:endParaRPr lang="ru-RU" sz="3600" dirty="0" smtClean="0"/>
          </a:p>
          <a:p>
            <a:pPr algn="ctr">
              <a:buNone/>
            </a:pPr>
            <a:r>
              <a:rPr lang="ru-RU" sz="3600" dirty="0" err="1" smtClean="0"/>
              <a:t>з</a:t>
            </a:r>
            <a:r>
              <a:rPr lang="ru-RU" sz="3600" dirty="0" smtClean="0"/>
              <a:t>  </a:t>
            </a:r>
            <a:r>
              <a:rPr lang="ru-RU" sz="3600" dirty="0" smtClean="0">
                <a:hlinkClick r:id="rId4" tooltip="23 травня"/>
              </a:rPr>
              <a:t>23  </a:t>
            </a:r>
            <a:r>
              <a:rPr lang="ru-RU" sz="3600" dirty="0" err="1" smtClean="0">
                <a:hlinkClick r:id="rId4" tooltip="23 травня"/>
              </a:rPr>
              <a:t>травня</a:t>
            </a:r>
            <a:r>
              <a:rPr lang="ru-RU" sz="3600" dirty="0" smtClean="0"/>
              <a:t> </a:t>
            </a:r>
            <a:r>
              <a:rPr lang="ru-RU" sz="3600" dirty="0" smtClean="0">
                <a:hlinkClick r:id="rId5" tooltip="1618"/>
              </a:rPr>
              <a:t>1618</a:t>
            </a:r>
            <a:r>
              <a:rPr lang="ru-RU" sz="3600" dirty="0" smtClean="0"/>
              <a:t>  до</a:t>
            </a:r>
          </a:p>
          <a:p>
            <a:pPr algn="ctr">
              <a:buNone/>
            </a:pPr>
            <a:r>
              <a:rPr lang="ru-RU" sz="3600" dirty="0" smtClean="0"/>
              <a:t> </a:t>
            </a:r>
            <a:r>
              <a:rPr lang="ru-RU" sz="3600" dirty="0" smtClean="0">
                <a:hlinkClick r:id="rId6" tooltip="24 листопада"/>
              </a:rPr>
              <a:t>24 листопада</a:t>
            </a:r>
            <a:r>
              <a:rPr lang="ru-RU" sz="3600" dirty="0" smtClean="0"/>
              <a:t> </a:t>
            </a:r>
            <a:r>
              <a:rPr lang="ru-RU" sz="3600" dirty="0" smtClean="0">
                <a:hlinkClick r:id="rId7" tooltip="1648"/>
              </a:rPr>
              <a:t>1648</a:t>
            </a:r>
            <a:r>
              <a:rPr lang="ru-RU" sz="3600" dirty="0" smtClean="0"/>
              <a:t> р.</a:t>
            </a:r>
          </a:p>
          <a:p>
            <a:pPr algn="ctr">
              <a:buNone/>
            </a:pPr>
            <a:r>
              <a:rPr lang="ru-RU" sz="3600" dirty="0" smtClean="0"/>
              <a:t> </a:t>
            </a:r>
            <a:r>
              <a:rPr lang="ru-RU" sz="3600" dirty="0" err="1" smtClean="0"/>
              <a:t>між</a:t>
            </a:r>
            <a:r>
              <a:rPr lang="ru-RU" sz="3600" dirty="0" smtClean="0"/>
              <a:t> </a:t>
            </a:r>
            <a:r>
              <a:rPr lang="ru-RU" sz="3600" dirty="0" err="1" smtClean="0"/>
              <a:t>двома</a:t>
            </a:r>
            <a:r>
              <a:rPr lang="ru-RU" sz="3600" dirty="0" smtClean="0"/>
              <a:t> </a:t>
            </a:r>
            <a:r>
              <a:rPr lang="ru-RU" sz="3600" dirty="0" err="1" smtClean="0"/>
              <a:t>угрупуваннями</a:t>
            </a:r>
            <a:r>
              <a:rPr lang="ru-RU" sz="3600" dirty="0" smtClean="0"/>
              <a:t> держав: </a:t>
            </a:r>
            <a:r>
              <a:rPr lang="ru-RU" sz="3600" dirty="0" err="1" smtClean="0"/>
              <a:t>габсбургзькою</a:t>
            </a:r>
            <a:r>
              <a:rPr lang="ru-RU" sz="3600" dirty="0" smtClean="0"/>
              <a:t> та </a:t>
            </a:r>
            <a:r>
              <a:rPr lang="ru-RU" sz="3600" dirty="0" err="1" smtClean="0"/>
              <a:t>антигабсбургзькою</a:t>
            </a:r>
            <a:r>
              <a:rPr lang="ru-RU" sz="3600" dirty="0" smtClean="0"/>
              <a:t> </a:t>
            </a:r>
            <a:r>
              <a:rPr lang="ru-RU" sz="3600" dirty="0" err="1" smtClean="0"/>
              <a:t>коаліцією</a:t>
            </a:r>
            <a:r>
              <a:rPr lang="ru-RU" sz="3600" dirty="0" smtClean="0"/>
              <a:t> за </a:t>
            </a:r>
            <a:r>
              <a:rPr lang="ru-RU" sz="3600" dirty="0" err="1" smtClean="0"/>
              <a:t>домінування</a:t>
            </a:r>
            <a:r>
              <a:rPr lang="ru-RU" sz="3600" dirty="0" smtClean="0"/>
              <a:t> на </a:t>
            </a:r>
            <a:r>
              <a:rPr lang="ru-RU" sz="3600" dirty="0" err="1" smtClean="0"/>
              <a:t>європейському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континенті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805862" cy="11430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ru-RU" dirty="0" smtClean="0"/>
              <a:t>Причини </a:t>
            </a:r>
            <a:r>
              <a:rPr lang="ru-RU" dirty="0" err="1" smtClean="0"/>
              <a:t>міжднародних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>
                <a:cs typeface="Arial" charset="0"/>
              </a:rPr>
              <a:t>I</a:t>
            </a:r>
            <a:r>
              <a:rPr lang="uk-UA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-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>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91440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734425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II</a:t>
            </a:r>
            <a:r>
              <a:rPr lang="ru-RU" dirty="0" smtClean="0">
                <a:cs typeface="Arial" charset="0"/>
              </a:rPr>
              <a:t> – </a:t>
            </a:r>
            <a:r>
              <a:rPr lang="ru-RU" dirty="0" err="1" smtClean="0">
                <a:cs typeface="Arial" charset="0"/>
              </a:rPr>
              <a:t>Релігійна</a:t>
            </a:r>
            <a:r>
              <a:rPr lang="ru-RU" dirty="0" smtClean="0">
                <a:cs typeface="Arial" charset="0"/>
              </a:rPr>
              <a:t> схизма.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600200"/>
          <a:ext cx="8734425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805862" cy="868362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III</a:t>
            </a:r>
            <a:r>
              <a:rPr lang="ru-RU" dirty="0" smtClean="0">
                <a:cs typeface="Arial" charset="0"/>
              </a:rPr>
              <a:t> – </a:t>
            </a:r>
            <a:r>
              <a:rPr lang="ru-RU" dirty="0" err="1" smtClean="0">
                <a:cs typeface="Arial" charset="0"/>
              </a:rPr>
              <a:t>боротьба</a:t>
            </a:r>
            <a:r>
              <a:rPr lang="ru-RU" dirty="0" smtClean="0">
                <a:cs typeface="Arial" charset="0"/>
              </a:rPr>
              <a:t> за </a:t>
            </a:r>
            <a:r>
              <a:rPr lang="ru-RU" dirty="0" err="1" smtClean="0">
                <a:cs typeface="Arial" charset="0"/>
              </a:rPr>
              <a:t>колонії</a:t>
            </a:r>
            <a:r>
              <a:rPr lang="ru-RU" dirty="0" smtClean="0">
                <a:cs typeface="Arial" charset="0"/>
              </a:rPr>
              <a:t>.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831971"/>
          <a:ext cx="8572560" cy="4811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715000" y="928688"/>
            <a:ext cx="3429000" cy="44291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1618 – 1648.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Тридцятилітня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endParaRPr lang="ru-RU" dirty="0" smtClean="0"/>
          </a:p>
        </p:txBody>
      </p:sp>
      <p:pic>
        <p:nvPicPr>
          <p:cNvPr id="18435" name="Содержимое 3" descr="germany1618_1648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214313"/>
            <a:ext cx="5627688" cy="62865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2">
  <a:themeElements>
    <a:clrScheme name="Тема Office 2">
      <a:dk1>
        <a:srgbClr val="333333"/>
      </a:dk1>
      <a:lt1>
        <a:srgbClr val="FFFFFF"/>
      </a:lt1>
      <a:dk2>
        <a:srgbClr val="006633"/>
      </a:dk2>
      <a:lt2>
        <a:srgbClr val="FFFFFF"/>
      </a:lt2>
      <a:accent1>
        <a:srgbClr val="A4ED77"/>
      </a:accent1>
      <a:accent2>
        <a:srgbClr val="85C8F2"/>
      </a:accent2>
      <a:accent3>
        <a:srgbClr val="AAB8AD"/>
      </a:accent3>
      <a:accent4>
        <a:srgbClr val="DADADA"/>
      </a:accent4>
      <a:accent5>
        <a:srgbClr val="CFF4BD"/>
      </a:accent5>
      <a:accent6>
        <a:srgbClr val="78B5DB"/>
      </a:accent6>
      <a:hlink>
        <a:srgbClr val="7CF7BA"/>
      </a:hlink>
      <a:folHlink>
        <a:srgbClr val="E9F28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2CDE85"/>
        </a:accent1>
        <a:accent2>
          <a:srgbClr val="46E897"/>
        </a:accent2>
        <a:accent3>
          <a:srgbClr val="AAB8AD"/>
        </a:accent3>
        <a:accent4>
          <a:srgbClr val="DADADA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A4ED77"/>
        </a:accent1>
        <a:accent2>
          <a:srgbClr val="85C8F2"/>
        </a:accent2>
        <a:accent3>
          <a:srgbClr val="AAB8AD"/>
        </a:accent3>
        <a:accent4>
          <a:srgbClr val="DADADA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F2AD6D"/>
        </a:accent1>
        <a:accent2>
          <a:srgbClr val="45E695"/>
        </a:accent2>
        <a:accent3>
          <a:srgbClr val="AAB8AD"/>
        </a:accent3>
        <a:accent4>
          <a:srgbClr val="DADADA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EDDA47"/>
        </a:accent1>
        <a:accent2>
          <a:srgbClr val="FFAC99"/>
        </a:accent2>
        <a:accent3>
          <a:srgbClr val="AAB8AD"/>
        </a:accent3>
        <a:accent4>
          <a:srgbClr val="DADADA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DE85"/>
        </a:accent1>
        <a:accent2>
          <a:srgbClr val="46E897"/>
        </a:accent2>
        <a:accent3>
          <a:srgbClr val="FFFFFF"/>
        </a:accent3>
        <a:accent4>
          <a:srgbClr val="000000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D77"/>
        </a:accent1>
        <a:accent2>
          <a:srgbClr val="85C8F2"/>
        </a:accent2>
        <a:accent3>
          <a:srgbClr val="FFFFFF"/>
        </a:accent3>
        <a:accent4>
          <a:srgbClr val="000000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D6D"/>
        </a:accent1>
        <a:accent2>
          <a:srgbClr val="45E695"/>
        </a:accent2>
        <a:accent3>
          <a:srgbClr val="FFFFFF"/>
        </a:accent3>
        <a:accent4>
          <a:srgbClr val="000000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DDA47"/>
        </a:accent1>
        <a:accent2>
          <a:srgbClr val="FFAC99"/>
        </a:accent2>
        <a:accent3>
          <a:srgbClr val="FFFFFF"/>
        </a:accent3>
        <a:accent4>
          <a:srgbClr val="000000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6633"/>
      </a:dk2>
      <a:lt2>
        <a:srgbClr val="FFFFFF"/>
      </a:lt2>
      <a:accent1>
        <a:srgbClr val="A4ED77"/>
      </a:accent1>
      <a:accent2>
        <a:srgbClr val="85C8F2"/>
      </a:accent2>
      <a:accent3>
        <a:srgbClr val="AAB8AD"/>
      </a:accent3>
      <a:accent4>
        <a:srgbClr val="DADADA"/>
      </a:accent4>
      <a:accent5>
        <a:srgbClr val="CFF4BD"/>
      </a:accent5>
      <a:accent6>
        <a:srgbClr val="78B5DB"/>
      </a:accent6>
      <a:hlink>
        <a:srgbClr val="7CF7BA"/>
      </a:hlink>
      <a:folHlink>
        <a:srgbClr val="E9F28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2CDE85"/>
        </a:accent1>
        <a:accent2>
          <a:srgbClr val="46E897"/>
        </a:accent2>
        <a:accent3>
          <a:srgbClr val="AAB8AD"/>
        </a:accent3>
        <a:accent4>
          <a:srgbClr val="DADADA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A4ED77"/>
        </a:accent1>
        <a:accent2>
          <a:srgbClr val="85C8F2"/>
        </a:accent2>
        <a:accent3>
          <a:srgbClr val="AAB8AD"/>
        </a:accent3>
        <a:accent4>
          <a:srgbClr val="DADADA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F2AD6D"/>
        </a:accent1>
        <a:accent2>
          <a:srgbClr val="45E695"/>
        </a:accent2>
        <a:accent3>
          <a:srgbClr val="AAB8AD"/>
        </a:accent3>
        <a:accent4>
          <a:srgbClr val="DADADA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EDDA47"/>
        </a:accent1>
        <a:accent2>
          <a:srgbClr val="FFAC99"/>
        </a:accent2>
        <a:accent3>
          <a:srgbClr val="AAB8AD"/>
        </a:accent3>
        <a:accent4>
          <a:srgbClr val="DADADA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DE85"/>
        </a:accent1>
        <a:accent2>
          <a:srgbClr val="46E897"/>
        </a:accent2>
        <a:accent3>
          <a:srgbClr val="FFFFFF"/>
        </a:accent3>
        <a:accent4>
          <a:srgbClr val="000000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D77"/>
        </a:accent1>
        <a:accent2>
          <a:srgbClr val="85C8F2"/>
        </a:accent2>
        <a:accent3>
          <a:srgbClr val="FFFFFF"/>
        </a:accent3>
        <a:accent4>
          <a:srgbClr val="000000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D6D"/>
        </a:accent1>
        <a:accent2>
          <a:srgbClr val="45E695"/>
        </a:accent2>
        <a:accent3>
          <a:srgbClr val="FFFFFF"/>
        </a:accent3>
        <a:accent4>
          <a:srgbClr val="000000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DDA47"/>
        </a:accent1>
        <a:accent2>
          <a:srgbClr val="FFAC99"/>
        </a:accent2>
        <a:accent3>
          <a:srgbClr val="FFFFFF"/>
        </a:accent3>
        <a:accent4>
          <a:srgbClr val="000000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0047_slide">
  <a:themeElements>
    <a:clrScheme name="Тема Office 2">
      <a:dk1>
        <a:srgbClr val="333333"/>
      </a:dk1>
      <a:lt1>
        <a:srgbClr val="FFFFFF"/>
      </a:lt1>
      <a:dk2>
        <a:srgbClr val="336600"/>
      </a:dk2>
      <a:lt2>
        <a:srgbClr val="FFFFFF"/>
      </a:lt2>
      <a:accent1>
        <a:srgbClr val="28F071"/>
      </a:accent1>
      <a:accent2>
        <a:srgbClr val="DFE93E"/>
      </a:accent2>
      <a:accent3>
        <a:srgbClr val="ADB8AA"/>
      </a:accent3>
      <a:accent4>
        <a:srgbClr val="DADADA"/>
      </a:accent4>
      <a:accent5>
        <a:srgbClr val="ACF6BB"/>
      </a:accent5>
      <a:accent6>
        <a:srgbClr val="CAD337"/>
      </a:accent6>
      <a:hlink>
        <a:srgbClr val="FFD480"/>
      </a:hlink>
      <a:folHlink>
        <a:srgbClr val="B0F76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78C12F"/>
        </a:accent1>
        <a:accent2>
          <a:srgbClr val="7EE01B"/>
        </a:accent2>
        <a:accent3>
          <a:srgbClr val="ADB8AA"/>
        </a:accent3>
        <a:accent4>
          <a:srgbClr val="DADADA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28F071"/>
        </a:accent1>
        <a:accent2>
          <a:srgbClr val="DFE93E"/>
        </a:accent2>
        <a:accent3>
          <a:srgbClr val="ADB8AA"/>
        </a:accent3>
        <a:accent4>
          <a:srgbClr val="DADADA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CDD8FF"/>
        </a:accent1>
        <a:accent2>
          <a:srgbClr val="FFC1B7"/>
        </a:accent2>
        <a:accent3>
          <a:srgbClr val="ADB8AA"/>
        </a:accent3>
        <a:accent4>
          <a:srgbClr val="DADADA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FFD37A"/>
        </a:accent1>
        <a:accent2>
          <a:srgbClr val="FFC2D5"/>
        </a:accent2>
        <a:accent3>
          <a:srgbClr val="ADB8AA"/>
        </a:accent3>
        <a:accent4>
          <a:srgbClr val="DADADA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8C12F"/>
        </a:accent1>
        <a:accent2>
          <a:srgbClr val="7EE01B"/>
        </a:accent2>
        <a:accent3>
          <a:srgbClr val="FFFFFF"/>
        </a:accent3>
        <a:accent4>
          <a:srgbClr val="000000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F071"/>
        </a:accent1>
        <a:accent2>
          <a:srgbClr val="DFE93E"/>
        </a:accent2>
        <a:accent3>
          <a:srgbClr val="FFFFFF"/>
        </a:accent3>
        <a:accent4>
          <a:srgbClr val="000000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8FF"/>
        </a:accent1>
        <a:accent2>
          <a:srgbClr val="FFC1B7"/>
        </a:accent2>
        <a:accent3>
          <a:srgbClr val="FFFFFF"/>
        </a:accent3>
        <a:accent4>
          <a:srgbClr val="000000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37A"/>
        </a:accent1>
        <a:accent2>
          <a:srgbClr val="FFC2D5"/>
        </a:accent2>
        <a:accent3>
          <a:srgbClr val="FFFFFF"/>
        </a:accent3>
        <a:accent4>
          <a:srgbClr val="000000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336600"/>
      </a:dk2>
      <a:lt2>
        <a:srgbClr val="FFFFFF"/>
      </a:lt2>
      <a:accent1>
        <a:srgbClr val="28F071"/>
      </a:accent1>
      <a:accent2>
        <a:srgbClr val="DFE93E"/>
      </a:accent2>
      <a:accent3>
        <a:srgbClr val="ADB8AA"/>
      </a:accent3>
      <a:accent4>
        <a:srgbClr val="DADADA"/>
      </a:accent4>
      <a:accent5>
        <a:srgbClr val="ACF6BB"/>
      </a:accent5>
      <a:accent6>
        <a:srgbClr val="CAD337"/>
      </a:accent6>
      <a:hlink>
        <a:srgbClr val="FFD480"/>
      </a:hlink>
      <a:folHlink>
        <a:srgbClr val="B0F76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78C12F"/>
        </a:accent1>
        <a:accent2>
          <a:srgbClr val="7EE01B"/>
        </a:accent2>
        <a:accent3>
          <a:srgbClr val="ADB8AA"/>
        </a:accent3>
        <a:accent4>
          <a:srgbClr val="DADADA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28F071"/>
        </a:accent1>
        <a:accent2>
          <a:srgbClr val="DFE93E"/>
        </a:accent2>
        <a:accent3>
          <a:srgbClr val="ADB8AA"/>
        </a:accent3>
        <a:accent4>
          <a:srgbClr val="DADADA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CDD8FF"/>
        </a:accent1>
        <a:accent2>
          <a:srgbClr val="FFC1B7"/>
        </a:accent2>
        <a:accent3>
          <a:srgbClr val="ADB8AA"/>
        </a:accent3>
        <a:accent4>
          <a:srgbClr val="DADADA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FFD37A"/>
        </a:accent1>
        <a:accent2>
          <a:srgbClr val="FFC2D5"/>
        </a:accent2>
        <a:accent3>
          <a:srgbClr val="ADB8AA"/>
        </a:accent3>
        <a:accent4>
          <a:srgbClr val="DADADA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8C12F"/>
        </a:accent1>
        <a:accent2>
          <a:srgbClr val="7EE01B"/>
        </a:accent2>
        <a:accent3>
          <a:srgbClr val="FFFFFF"/>
        </a:accent3>
        <a:accent4>
          <a:srgbClr val="000000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F071"/>
        </a:accent1>
        <a:accent2>
          <a:srgbClr val="DFE93E"/>
        </a:accent2>
        <a:accent3>
          <a:srgbClr val="FFFFFF"/>
        </a:accent3>
        <a:accent4>
          <a:srgbClr val="000000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8FF"/>
        </a:accent1>
        <a:accent2>
          <a:srgbClr val="FFC1B7"/>
        </a:accent2>
        <a:accent3>
          <a:srgbClr val="FFFFFF"/>
        </a:accent3>
        <a:accent4>
          <a:srgbClr val="000000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37A"/>
        </a:accent1>
        <a:accent2>
          <a:srgbClr val="FFC2D5"/>
        </a:accent2>
        <a:accent3>
          <a:srgbClr val="FFFFFF"/>
        </a:accent3>
        <a:accent4>
          <a:srgbClr val="000000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396</TotalTime>
  <Words>787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Тема2</vt:lpstr>
      <vt:lpstr>1_Default Design</vt:lpstr>
      <vt:lpstr>ind_0047_slide</vt:lpstr>
      <vt:lpstr>2_Default Design</vt:lpstr>
      <vt:lpstr>Тридцятирічна  війна</vt:lpstr>
      <vt:lpstr>Мета уроку: показати, що Тридцятирічна війна завершила епоху релігійних воєн, а Вестфальський мир заклав основи нових відносин між державами Європи, призвів до розпаду Священної Римської імперії.</vt:lpstr>
      <vt:lpstr>Історичний диктант:</vt:lpstr>
      <vt:lpstr>Бесіда за новою темою:</vt:lpstr>
      <vt:lpstr>Слайд 5</vt:lpstr>
      <vt:lpstr>Причини міжднародних конфліктів.   I - Політичний устрій:</vt:lpstr>
      <vt:lpstr>II – Релігійна схизма.</vt:lpstr>
      <vt:lpstr>III – боротьба за колонії.</vt:lpstr>
      <vt:lpstr>1618 – 1648.  Тридцятилітня війна</vt:lpstr>
      <vt:lpstr>Коаліція - політичний чи військовий союз держав. Склад воюючих країн.</vt:lpstr>
      <vt:lpstr>Етапи війни:</vt:lpstr>
      <vt:lpstr>Хід Війны.</vt:lpstr>
      <vt:lpstr>Слайд 13</vt:lpstr>
      <vt:lpstr>Датський період 1625 —1629.</vt:lpstr>
      <vt:lpstr>   Фердинанд II Габсбург,  імператор Священної Римської імперії і Король Богемії</vt:lpstr>
      <vt:lpstr>Армія Валленштейна окупувала Мекленбург і Померанію. Полководець отримав титул адмірала. Однак, не маючи флоту, Валленштейн не міг захопити столицю Данії на острові Зеландія. Валленштейн організував облогу Штральзунду, вільного великого порту з військовими верфями, але зазнав невдачі.?Це призвело до підписання мирного договору в Любеку в 1629. Закінчився ще один період війни.</vt:lpstr>
      <vt:lpstr>Слайд 17</vt:lpstr>
      <vt:lpstr>Шведський період 1630—1635.</vt:lpstr>
      <vt:lpstr> У битві при Брейтенфельді (1631) шведський король Густав Адольф завдав поразки Католицькій лізі під командуванням Тіллі.</vt:lpstr>
      <vt:lpstr> Густав Адольф ΙΙ.  Валленштейн і Густав Адольф зійшлися в запеклій битві під Лютценом (1632), де шведи насилу перемогли, але Густав Адольф загинув. У березні 1633 Швеція і німецькі протестантські князівства утворили Гейльброннську лігу; вся повнота військової і політичної влади в Німеччині перейшла до виборної ради.</vt:lpstr>
      <vt:lpstr>25 лютого 1634 Валленштейн був убитий солдатами власної охорони в замку Егер .    Після цього князі і імператор почали переговори , які завершили шведський період війни Празьким миром ( 1635). За його умовами передбачалося:   - Анулювання « Едикту про Реституції » та повернення володінь до рамок Аугсбургского світу .   - Об'єднання армії імператора і армій німецьких держав в одну армію « Священної Римської імперії».  - Заборона на утворення коаліцій між князями.   - Легалізація Кальвінізму .   Цей мир , проте , не міг влаштувати Францію , так як Габсбурги , в результаті , ставали  сильнішими .</vt:lpstr>
      <vt:lpstr>Франція вступила у війну сама ( 21 травня 1635 оголошена війна Іспанії). З її втручанням конфлікт остаточно втратив релігійне забарвлення , оскільки французи були католиками. Франція залучила в конфлікт своїх союзників в Італії - герцогство Савойське , герцогство Мантуанське і Венеціанську республіку. Останній період війни протікав в умовах виснаження обох протиборчих таборів , викликаного колосальною напругою і перевитратою фінансових ресурсів . У 1648 шведи ( маршал Карл Густав Врангель ) і французи ( Тюренн і Конде ) розбили імперсько - баварську армію в битві при Цусмаргаузені і при Лансі . Тільки імперські території  і  власне Австрія залишалися  в руках Габсбургів.</vt:lpstr>
      <vt:lpstr>- Припинялася війна між Іспанією та Сполученими провінціями. – - Сполучені провінції , а також Швейцарія , визнавалися незалежними державами.  - Неврегульованою залишилася тільки війна між Іспанією і Францією , яка тривала до 1659 .   - За умовами миру , Франція отримала Південний Ельзас і лотарингські єпископства Мец , Туль і Верден , -  Швеція - острів Рюген , Західну Померанію і герцогство Бремен ,  плюс контрибуцію в 5 млн талерів .  - Саксонія - Лузацію ,  - Бранденбург - Східну Померанію , архієпископство Магдебург і єпископство Мінден . -  Баварія – Верхній Пфальц </vt:lpstr>
      <vt:lpstr>Козаки  у Тридцятирічній  війні</vt:lpstr>
      <vt:lpstr>Наслідки  війни:</vt:lpstr>
      <vt:lpstr>Слайд 26</vt:lpstr>
    </vt:vector>
  </TitlesOfParts>
  <Company>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отношения вΧΙV –ΧVΙΙΙ веках</dc:title>
  <dc:creator>777</dc:creator>
  <cp:lastModifiedBy>Admin</cp:lastModifiedBy>
  <cp:revision>44</cp:revision>
  <dcterms:created xsi:type="dcterms:W3CDTF">2010-05-11T20:02:23Z</dcterms:created>
  <dcterms:modified xsi:type="dcterms:W3CDTF">2013-11-18T17:37:12Z</dcterms:modified>
</cp:coreProperties>
</file>